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sldIdLst>
    <p:sldId id="256" r:id="rId2"/>
    <p:sldId id="257" r:id="rId3"/>
    <p:sldId id="258" r:id="rId4"/>
    <p:sldId id="260" r:id="rId5"/>
    <p:sldId id="262" r:id="rId6"/>
    <p:sldId id="263" r:id="rId7"/>
    <p:sldId id="261" r:id="rId8"/>
    <p:sldId id="264" r:id="rId9"/>
    <p:sldId id="266" r:id="rId10"/>
    <p:sldId id="265" r:id="rId11"/>
    <p:sldId id="268" r:id="rId12"/>
    <p:sldId id="269" r:id="rId13"/>
    <p:sldId id="270"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84959D4-A2B0-45EA-9D90-4B70186196E6}" v="137" dt="2024-04-28T04:10:33.4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77394-0A20-4CF6-9066-CFC2C1C9D30F}"/>
              </a:ext>
            </a:extLst>
          </p:cNvPr>
          <p:cNvSpPr>
            <a:spLocks noGrp="1"/>
          </p:cNvSpPr>
          <p:nvPr>
            <p:ph type="ctrTitle"/>
          </p:nvPr>
        </p:nvSpPr>
        <p:spPr>
          <a:xfrm>
            <a:off x="3359149" y="389840"/>
            <a:ext cx="8281987" cy="2954655"/>
          </a:xfrm>
        </p:spPr>
        <p:txBody>
          <a:bodyPr anchor="t" anchorCtr="0">
            <a:normAutofit/>
          </a:bodyPr>
          <a:lstStyle>
            <a:lvl1pPr algn="l">
              <a:lnSpc>
                <a:spcPct val="100000"/>
              </a:lnSpc>
              <a:defRPr sz="6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F10971F-8922-4B23-9C80-0643D7E35026}"/>
              </a:ext>
            </a:extLst>
          </p:cNvPr>
          <p:cNvSpPr>
            <a:spLocks noGrp="1"/>
          </p:cNvSpPr>
          <p:nvPr>
            <p:ph type="subTitle" idx="1"/>
          </p:nvPr>
        </p:nvSpPr>
        <p:spPr>
          <a:xfrm>
            <a:off x="3359149" y="3536951"/>
            <a:ext cx="8281989" cy="2555874"/>
          </a:xfrm>
        </p:spPr>
        <p:txBody>
          <a:bodyPr>
            <a:normAutofit/>
          </a:bodyPr>
          <a:lstStyle>
            <a:lvl1pPr marL="0" indent="0" algn="l">
              <a:lnSpc>
                <a:spcPct val="100000"/>
              </a:lnSpc>
              <a:buNone/>
              <a:defRPr sz="2400">
                <a:solidFill>
                  <a:schemeClr val="tx1">
                    <a:alpha val="8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8B1BC074-1090-47AF-BDE8-3859BF574BA6}"/>
              </a:ext>
            </a:extLst>
          </p:cNvPr>
          <p:cNvSpPr>
            <a:spLocks noGrp="1"/>
          </p:cNvSpPr>
          <p:nvPr>
            <p:ph type="dt" sz="half" idx="10"/>
          </p:nvPr>
        </p:nvSpPr>
        <p:spPr/>
        <p:txBody>
          <a:bodyPr/>
          <a:lstStyle/>
          <a:p>
            <a:fld id="{72EA7947-E287-4738-8C82-07CE4F01EF03}" type="datetime2">
              <a:rPr lang="en-US" smtClean="0"/>
              <a:t>Saturday, April 27, 2024</a:t>
            </a:fld>
            <a:endParaRPr lang="en-US" dirty="0"/>
          </a:p>
        </p:txBody>
      </p:sp>
      <p:sp>
        <p:nvSpPr>
          <p:cNvPr id="5" name="Footer Placeholder 4">
            <a:extLst>
              <a:ext uri="{FF2B5EF4-FFF2-40B4-BE49-F238E27FC236}">
                <a16:creationId xmlns:a16="http://schemas.microsoft.com/office/drawing/2014/main" id="{F1D6522F-D41A-4734-8BD1-BD6E5A37D04C}"/>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19" name="Freeform: Shape 18">
            <a:extLst>
              <a:ext uri="{FF2B5EF4-FFF2-40B4-BE49-F238E27FC236}">
                <a16:creationId xmlns:a16="http://schemas.microsoft.com/office/drawing/2014/main" id="{82184FF4-7029-4ED7-813A-192E60608764}"/>
              </a:ext>
            </a:extLst>
          </p:cNvPr>
          <p:cNvSpPr>
            <a:spLocks noChangeAspect="1"/>
          </p:cNvSpPr>
          <p:nvPr/>
        </p:nvSpPr>
        <p:spPr>
          <a:xfrm rot="2700000">
            <a:off x="612445" y="48188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Oval 19">
            <a:extLst>
              <a:ext uri="{FF2B5EF4-FFF2-40B4-BE49-F238E27FC236}">
                <a16:creationId xmlns:a16="http://schemas.microsoft.com/office/drawing/2014/main" id="{AAA7AB09-557C-41AD-9113-FF9F68FA1035}"/>
              </a:ext>
            </a:extLst>
          </p:cNvPr>
          <p:cNvSpPr/>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Oval 24">
            <a:extLst>
              <a:ext uri="{FF2B5EF4-FFF2-40B4-BE49-F238E27FC236}">
                <a16:creationId xmlns:a16="http://schemas.microsoft.com/office/drawing/2014/main" id="{EF99ECAA-1F11-4937-BBA6-51935AB44C9D}"/>
              </a:ext>
            </a:extLst>
          </p:cNvPr>
          <p:cNvSpPr>
            <a:spLocks noChangeAspect="1"/>
          </p:cNvSpPr>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34" name="Group 33">
            <a:extLst>
              <a:ext uri="{FF2B5EF4-FFF2-40B4-BE49-F238E27FC236}">
                <a16:creationId xmlns:a16="http://schemas.microsoft.com/office/drawing/2014/main" id="{79DE9FAB-6BBA-4CFE-B67D-77B47F01ECA4}"/>
              </a:ext>
            </a:extLst>
          </p:cNvPr>
          <p:cNvGrpSpPr/>
          <p:nvPr/>
        </p:nvGrpSpPr>
        <p:grpSpPr>
          <a:xfrm>
            <a:off x="1329952" y="4524379"/>
            <a:ext cx="1980001" cy="1363916"/>
            <a:chOff x="4879602" y="3781429"/>
            <a:chExt cx="1980001" cy="1363916"/>
          </a:xfrm>
        </p:grpSpPr>
        <p:sp>
          <p:nvSpPr>
            <p:cNvPr id="35" name="Freeform: Shape 34">
              <a:extLst>
                <a:ext uri="{FF2B5EF4-FFF2-40B4-BE49-F238E27FC236}">
                  <a16:creationId xmlns:a16="http://schemas.microsoft.com/office/drawing/2014/main"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7" name="Oval 36">
              <a:extLst>
                <a:ext uri="{FF2B5EF4-FFF2-40B4-BE49-F238E27FC236}">
                  <a16:creationId xmlns:a16="http://schemas.microsoft.com/office/drawing/2014/main"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37">
              <a:extLst>
                <a:ext uri="{FF2B5EF4-FFF2-40B4-BE49-F238E27FC236}">
                  <a16:creationId xmlns:a16="http://schemas.microsoft.com/office/drawing/2014/main"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19599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79361-B9A1-48F2-9473-23DE30E2D151}"/>
              </a:ext>
            </a:extLst>
          </p:cNvPr>
          <p:cNvSpPr>
            <a:spLocks noGrp="1"/>
          </p:cNvSpPr>
          <p:nvPr>
            <p:ph type="title"/>
          </p:nvPr>
        </p:nvSpPr>
        <p:spPr>
          <a:xfrm>
            <a:off x="550862" y="503906"/>
            <a:ext cx="11090275" cy="1333057"/>
          </a:xfrm>
        </p:spPr>
        <p:txBody>
          <a:bodyPr vert="horz" wrap="square" lIns="0" tIns="0" rIns="0" bIns="0" rtlCol="0" anchor="t" anchorCtr="0">
            <a:normAutofit/>
          </a:bodyPr>
          <a:lstStyle>
            <a:lvl1pPr>
              <a:defRPr lang="en-US" dirty="0"/>
            </a:lvl1pPr>
          </a:lstStyle>
          <a:p>
            <a:pPr lvl="0"/>
            <a:r>
              <a:rPr lang="en-US"/>
              <a:t>Click to edit Master title style</a:t>
            </a:r>
            <a:endParaRPr lang="en-US" dirty="0"/>
          </a:p>
        </p:txBody>
      </p:sp>
      <p:sp>
        <p:nvSpPr>
          <p:cNvPr id="3" name="Vertical Text Placeholder 2">
            <a:extLst>
              <a:ext uri="{FF2B5EF4-FFF2-40B4-BE49-F238E27FC236}">
                <a16:creationId xmlns:a16="http://schemas.microsoft.com/office/drawing/2014/main" id="{FD986779-C2F3-447D-85F7-F6B0E2C97D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661572-1A59-4E3B-BA65-3329E9468C69}"/>
              </a:ext>
            </a:extLst>
          </p:cNvPr>
          <p:cNvSpPr>
            <a:spLocks noGrp="1"/>
          </p:cNvSpPr>
          <p:nvPr>
            <p:ph type="dt" sz="half" idx="10"/>
          </p:nvPr>
        </p:nvSpPr>
        <p:spPr/>
        <p:txBody>
          <a:bodyPr/>
          <a:lstStyle/>
          <a:p>
            <a:fld id="{EE2EBD84-71F4-4271-8C46-0D47C0A9B12E}" type="datetime2">
              <a:rPr lang="en-US" smtClean="0"/>
              <a:t>Saturday, April 27, 2024</a:t>
            </a:fld>
            <a:endParaRPr lang="en-US"/>
          </a:p>
        </p:txBody>
      </p:sp>
      <p:sp>
        <p:nvSpPr>
          <p:cNvPr id="5" name="Footer Placeholder 4">
            <a:extLst>
              <a:ext uri="{FF2B5EF4-FFF2-40B4-BE49-F238E27FC236}">
                <a16:creationId xmlns:a16="http://schemas.microsoft.com/office/drawing/2014/main" id="{AFEF84F1-99FE-4F0B-9E76-F581C2C1B6D9}"/>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97B2D769-16B1-43C4-BF14-3175533511ED}"/>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3362107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56583A-514F-4632-820D-E7EE236A465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73CBBB-7DDC-4437-8C7D-22A1C35202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C69EBF-DA20-4024-8006-B158D571E08E}"/>
              </a:ext>
            </a:extLst>
          </p:cNvPr>
          <p:cNvSpPr>
            <a:spLocks noGrp="1"/>
          </p:cNvSpPr>
          <p:nvPr>
            <p:ph type="dt" sz="half" idx="10"/>
          </p:nvPr>
        </p:nvSpPr>
        <p:spPr/>
        <p:txBody>
          <a:bodyPr/>
          <a:lstStyle/>
          <a:p>
            <a:fld id="{ABAE0CE1-F450-4107-B2CB-17B18F8A3F4A}" type="datetime2">
              <a:rPr lang="en-US" smtClean="0"/>
              <a:t>Saturday, April 27, 2024</a:t>
            </a:fld>
            <a:endParaRPr lang="en-US"/>
          </a:p>
        </p:txBody>
      </p:sp>
      <p:sp>
        <p:nvSpPr>
          <p:cNvPr id="5" name="Footer Placeholder 4">
            <a:extLst>
              <a:ext uri="{FF2B5EF4-FFF2-40B4-BE49-F238E27FC236}">
                <a16:creationId xmlns:a16="http://schemas.microsoft.com/office/drawing/2014/main" id="{ADBAC8B9-14B5-4DF1-994D-AB47DB3BA0C5}"/>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C7876582-5F9B-4F5E-AAD5-D608CB68EA3D}"/>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3606800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3BDBC526-6DCD-4FF6-8395-D8C22E46E527}"/>
              </a:ext>
            </a:extLst>
          </p:cNvPr>
          <p:cNvGrpSpPr/>
          <p:nvPr/>
        </p:nvGrpSpPr>
        <p:grpSpPr>
          <a:xfrm>
            <a:off x="613998" y="5334748"/>
            <a:ext cx="678135" cy="990000"/>
            <a:chOff x="10490969" y="1448827"/>
            <a:chExt cx="678135" cy="990000"/>
          </a:xfrm>
        </p:grpSpPr>
        <p:sp>
          <p:nvSpPr>
            <p:cNvPr id="13" name="Freeform: Shape 12">
              <a:extLst>
                <a:ext uri="{FF2B5EF4-FFF2-40B4-BE49-F238E27FC236}">
                  <a16:creationId xmlns:a16="http://schemas.microsoft.com/office/drawing/2014/main" id="{02ECB475-568C-47AC-B16D-2E202DEB2DE0}"/>
                </a:ext>
              </a:extLst>
            </p:cNvPr>
            <p:cNvSpPr>
              <a:spLocks noChangeAspect="1"/>
            </p:cNvSpPr>
            <p:nvPr/>
          </p:nvSpPr>
          <p:spPr>
            <a:xfrm rot="2700000" flipH="1" flipV="1">
              <a:off x="10268976" y="1743588"/>
              <a:ext cx="926985" cy="463493"/>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127000" dist="50800" dir="1350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Oval 13">
              <a:extLst>
                <a:ext uri="{FF2B5EF4-FFF2-40B4-BE49-F238E27FC236}">
                  <a16:creationId xmlns:a16="http://schemas.microsoft.com/office/drawing/2014/main" id="{080D8764-525A-441E-B58F-068E82F09714}"/>
                </a:ext>
              </a:extLst>
            </p:cNvPr>
            <p:cNvSpPr/>
            <p:nvPr/>
          </p:nvSpPr>
          <p:spPr>
            <a:xfrm rot="8100000" flipH="1" flipV="1">
              <a:off x="11115555" y="1939340"/>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5" name="Oval 14">
              <a:extLst>
                <a:ext uri="{FF2B5EF4-FFF2-40B4-BE49-F238E27FC236}">
                  <a16:creationId xmlns:a16="http://schemas.microsoft.com/office/drawing/2014/main" id="{11196109-6F2B-4738-B2FC-2CCC753AABD4}"/>
                </a:ext>
              </a:extLst>
            </p:cNvPr>
            <p:cNvSpPr/>
            <p:nvPr/>
          </p:nvSpPr>
          <p:spPr>
            <a:xfrm rot="8100000" flipH="1" flipV="1">
              <a:off x="10625042" y="1448827"/>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6" name="Freeform: Shape 15">
              <a:extLst>
                <a:ext uri="{FF2B5EF4-FFF2-40B4-BE49-F238E27FC236}">
                  <a16:creationId xmlns:a16="http://schemas.microsoft.com/office/drawing/2014/main" id="{F7E468C2-69B8-470B-85E3-801A3CB1D7E2}"/>
                </a:ext>
              </a:extLst>
            </p:cNvPr>
            <p:cNvSpPr>
              <a:spLocks noChangeAspect="1"/>
            </p:cNvSpPr>
            <p:nvPr/>
          </p:nvSpPr>
          <p:spPr>
            <a:xfrm rot="2700000" flipH="1" flipV="1">
              <a:off x="10292519" y="1686748"/>
              <a:ext cx="926985" cy="530086"/>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20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2" name="Title 1">
            <a:extLst>
              <a:ext uri="{FF2B5EF4-FFF2-40B4-BE49-F238E27FC236}">
                <a16:creationId xmlns:a16="http://schemas.microsoft.com/office/drawing/2014/main" id="{B1A4B040-51E3-4DA0-B21D-EEE173E7536F}"/>
              </a:ext>
            </a:extLst>
          </p:cNvPr>
          <p:cNvSpPr>
            <a:spLocks noGrp="1"/>
          </p:cNvSpPr>
          <p:nvPr>
            <p:ph type="title"/>
          </p:nvPr>
        </p:nvSpPr>
        <p:spPr>
          <a:xfrm>
            <a:off x="550862" y="549275"/>
            <a:ext cx="11091600" cy="1332000"/>
          </a:xfrm>
        </p:spPr>
        <p:txBody>
          <a:bodyPr vert="horz" wrap="square" lIns="0" tIns="0" rIns="0" bIns="0" rtlCol="0" anchor="t" anchorCtr="0">
            <a:normAutofit/>
          </a:bodyPr>
          <a:lstStyle>
            <a:lvl1pPr>
              <a:defRPr lang="en-US" dirty="0"/>
            </a:lvl1pPr>
          </a:lstStyle>
          <a:p>
            <a:pPr lvl="0">
              <a:lnSpc>
                <a:spcPct val="100000"/>
              </a:lnSpc>
            </a:pPr>
            <a:r>
              <a:rPr lang="en-US"/>
              <a:t>Click to edit Master title style</a:t>
            </a:r>
            <a:endParaRPr lang="en-US" dirty="0"/>
          </a:p>
        </p:txBody>
      </p:sp>
      <p:sp>
        <p:nvSpPr>
          <p:cNvPr id="3" name="Content Placeholder 2">
            <a:extLst>
              <a:ext uri="{FF2B5EF4-FFF2-40B4-BE49-F238E27FC236}">
                <a16:creationId xmlns:a16="http://schemas.microsoft.com/office/drawing/2014/main" id="{F8A2CD90-429B-4A55-B6C8-DD6CE6994118}"/>
              </a:ext>
            </a:extLst>
          </p:cNvPr>
          <p:cNvSpPr>
            <a:spLocks noGrp="1"/>
          </p:cNvSpPr>
          <p:nvPr>
            <p:ph idx="1"/>
          </p:nvPr>
        </p:nvSpPr>
        <p:spPr>
          <a:xfrm>
            <a:off x="550863" y="2113199"/>
            <a:ext cx="11090274" cy="3979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D4EE704-5DCA-484E-85E0-0E3A7B1C5046}"/>
              </a:ext>
            </a:extLst>
          </p:cNvPr>
          <p:cNvSpPr>
            <a:spLocks noGrp="1"/>
          </p:cNvSpPr>
          <p:nvPr>
            <p:ph type="dt" sz="half" idx="10"/>
          </p:nvPr>
        </p:nvSpPr>
        <p:spPr/>
        <p:txBody>
          <a:bodyPr/>
          <a:lstStyle/>
          <a:p>
            <a:fld id="{6FE8C025-CD7A-4966-867E-81CF82B15267}" type="datetime2">
              <a:rPr lang="en-US" smtClean="0"/>
              <a:t>Saturday, April 27, 2024</a:t>
            </a:fld>
            <a:endParaRPr lang="en-US"/>
          </a:p>
        </p:txBody>
      </p:sp>
      <p:sp>
        <p:nvSpPr>
          <p:cNvPr id="5" name="Footer Placeholder 4">
            <a:extLst>
              <a:ext uri="{FF2B5EF4-FFF2-40B4-BE49-F238E27FC236}">
                <a16:creationId xmlns:a16="http://schemas.microsoft.com/office/drawing/2014/main" id="{4CA69B66-1C18-44A2-93F7-97DED26F24AB}"/>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7E44B5A0-66FA-433A-8DC5-C097C63B4DFC}"/>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1196875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8" name="Group 47">
            <a:extLst>
              <a:ext uri="{FF2B5EF4-FFF2-40B4-BE49-F238E27FC236}">
                <a16:creationId xmlns:a16="http://schemas.microsoft.com/office/drawing/2014/main" id="{4644CBB8-40B8-42F8-9172-07A476341DDA}"/>
              </a:ext>
            </a:extLst>
          </p:cNvPr>
          <p:cNvGrpSpPr/>
          <p:nvPr/>
        </p:nvGrpSpPr>
        <p:grpSpPr>
          <a:xfrm>
            <a:off x="356481" y="879007"/>
            <a:ext cx="734257" cy="760506"/>
            <a:chOff x="5243759" y="1363788"/>
            <a:chExt cx="734257" cy="760506"/>
          </a:xfrm>
        </p:grpSpPr>
        <p:sp>
          <p:nvSpPr>
            <p:cNvPr id="49" name="Freeform 5">
              <a:extLst>
                <a:ext uri="{FF2B5EF4-FFF2-40B4-BE49-F238E27FC236}">
                  <a16:creationId xmlns:a16="http://schemas.microsoft.com/office/drawing/2014/main" id="{35CE073E-302A-4AA7-98C7-8667DDDCFA18}"/>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0" name="Freeform 6">
              <a:extLst>
                <a:ext uri="{FF2B5EF4-FFF2-40B4-BE49-F238E27FC236}">
                  <a16:creationId xmlns:a16="http://schemas.microsoft.com/office/drawing/2014/main" id="{4FD1AE2F-DD70-4E93-B905-E052A23F0B1C}"/>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1" name="Freeform 8">
              <a:extLst>
                <a:ext uri="{FF2B5EF4-FFF2-40B4-BE49-F238E27FC236}">
                  <a16:creationId xmlns:a16="http://schemas.microsoft.com/office/drawing/2014/main" id="{E8D529E5-8838-47F0-98A4-2D46F11E499C}"/>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45DA2564-D3DB-48AD-83F0-6CC6B5743960}"/>
              </a:ext>
            </a:extLst>
          </p:cNvPr>
          <p:cNvSpPr>
            <a:spLocks noGrp="1"/>
          </p:cNvSpPr>
          <p:nvPr>
            <p:ph type="title"/>
          </p:nvPr>
        </p:nvSpPr>
        <p:spPr>
          <a:xfrm>
            <a:off x="563563" y="474345"/>
            <a:ext cx="11077574" cy="2954655"/>
          </a:xfrm>
        </p:spPr>
        <p:txBody>
          <a:bodyPr vert="horz" wrap="square" lIns="0" tIns="0" rIns="0" bIns="0" rtlCol="0" anchor="b" anchorCtr="0">
            <a:normAutofit/>
          </a:bodyPr>
          <a:lstStyle>
            <a:lvl1pPr>
              <a:defRPr lang="en-US" sz="6400" dirty="0"/>
            </a:lvl1pPr>
          </a:lstStyle>
          <a:p>
            <a:pPr lvl="0">
              <a:lnSpc>
                <a:spcPct val="100000"/>
              </a:lnSpc>
            </a:pPr>
            <a:r>
              <a:rPr lang="en-US"/>
              <a:t>Click to edit Master title style</a:t>
            </a:r>
            <a:endParaRPr lang="en-US" dirty="0"/>
          </a:p>
        </p:txBody>
      </p:sp>
      <p:sp>
        <p:nvSpPr>
          <p:cNvPr id="4" name="Date Placeholder 3">
            <a:extLst>
              <a:ext uri="{FF2B5EF4-FFF2-40B4-BE49-F238E27FC236}">
                <a16:creationId xmlns:a16="http://schemas.microsoft.com/office/drawing/2014/main" id="{56403DDF-462A-45CE-931B-010AB4F73C3F}"/>
              </a:ext>
            </a:extLst>
          </p:cNvPr>
          <p:cNvSpPr>
            <a:spLocks noGrp="1"/>
          </p:cNvSpPr>
          <p:nvPr>
            <p:ph type="dt" sz="half" idx="10"/>
          </p:nvPr>
        </p:nvSpPr>
        <p:spPr/>
        <p:txBody>
          <a:bodyPr/>
          <a:lstStyle/>
          <a:p>
            <a:fld id="{FE809929-0719-4517-94D6-FDF7F99E70F6}" type="datetime2">
              <a:rPr lang="en-US" smtClean="0"/>
              <a:t>Saturday, April 27, 2024</a:t>
            </a:fld>
            <a:endParaRPr lang="en-US"/>
          </a:p>
        </p:txBody>
      </p:sp>
      <p:sp>
        <p:nvSpPr>
          <p:cNvPr id="5" name="Footer Placeholder 4">
            <a:extLst>
              <a:ext uri="{FF2B5EF4-FFF2-40B4-BE49-F238E27FC236}">
                <a16:creationId xmlns:a16="http://schemas.microsoft.com/office/drawing/2014/main" id="{39E10702-2ACF-4768-9E91-8CB87B89594D}"/>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E8DFA722-391E-4FCF-8E15-0D7E2EC02B63}"/>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3" name="Text Placeholder 2">
            <a:extLst>
              <a:ext uri="{FF2B5EF4-FFF2-40B4-BE49-F238E27FC236}">
                <a16:creationId xmlns:a16="http://schemas.microsoft.com/office/drawing/2014/main" id="{76EEA752-36DA-440B-8747-0EB2914080EE}"/>
              </a:ext>
            </a:extLst>
          </p:cNvPr>
          <p:cNvSpPr>
            <a:spLocks noGrp="1"/>
          </p:cNvSpPr>
          <p:nvPr>
            <p:ph type="body" idx="1"/>
          </p:nvPr>
        </p:nvSpPr>
        <p:spPr>
          <a:xfrm>
            <a:off x="566271" y="3629772"/>
            <a:ext cx="11074866" cy="2678953"/>
          </a:xfrm>
        </p:spPr>
        <p:txBody>
          <a:bodyPr>
            <a:normAutofit/>
          </a:bodyPr>
          <a:lstStyle>
            <a:lvl1pPr marL="0" indent="0">
              <a:lnSpc>
                <a:spcPct val="110000"/>
              </a:lnSpc>
              <a:spcBef>
                <a:spcPts val="0"/>
              </a:spcBef>
              <a:buNone/>
              <a:defRPr sz="2400">
                <a:solidFill>
                  <a:schemeClr val="tx1">
                    <a:alpha val="8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1" name="Freeform: Shape 40">
            <a:extLst>
              <a:ext uri="{FF2B5EF4-FFF2-40B4-BE49-F238E27FC236}">
                <a16:creationId xmlns:a16="http://schemas.microsoft.com/office/drawing/2014/main" id="{0BCC02B0-8581-4752-B7BC-3CE1EF17B9F7}"/>
              </a:ext>
            </a:extLst>
          </p:cNvPr>
          <p:cNvSpPr>
            <a:spLocks noChangeAspect="1"/>
          </p:cNvSpPr>
          <p:nvPr/>
        </p:nvSpPr>
        <p:spPr>
          <a:xfrm rot="18900000">
            <a:off x="11209132" y="4448189"/>
            <a:ext cx="999200" cy="1262947"/>
          </a:xfrm>
          <a:custGeom>
            <a:avLst/>
            <a:gdLst>
              <a:gd name="connsiteX0" fmla="*/ 540000 w 999200"/>
              <a:gd name="connsiteY0" fmla="*/ 0 h 1262947"/>
              <a:gd name="connsiteX1" fmla="*/ 999200 w 999200"/>
              <a:gd name="connsiteY1" fmla="*/ 815317 h 1262947"/>
              <a:gd name="connsiteX2" fmla="*/ 552185 w 999200"/>
              <a:gd name="connsiteY2" fmla="*/ 1262333 h 1262947"/>
              <a:gd name="connsiteX3" fmla="*/ 540000 w 999200"/>
              <a:gd name="connsiteY3" fmla="*/ 1262947 h 1262947"/>
              <a:gd name="connsiteX4" fmla="*/ 0 w 999200"/>
              <a:gd name="connsiteY4" fmla="*/ 992947 h 1262947"/>
              <a:gd name="connsiteX5" fmla="*/ 10971 w 999200"/>
              <a:gd name="connsiteY5" fmla="*/ 938533 h 1262947"/>
              <a:gd name="connsiteX6" fmla="*/ 15626 w 999200"/>
              <a:gd name="connsiteY6" fmla="*/ 931034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9200" h="1262947">
                <a:moveTo>
                  <a:pt x="540000" y="0"/>
                </a:moveTo>
                <a:lnTo>
                  <a:pt x="999200" y="815317"/>
                </a:lnTo>
                <a:lnTo>
                  <a:pt x="552185" y="1262333"/>
                </a:lnTo>
                <a:lnTo>
                  <a:pt x="540000" y="1262947"/>
                </a:lnTo>
                <a:cubicBezTo>
                  <a:pt x="241766" y="1262947"/>
                  <a:pt x="0" y="1142064"/>
                  <a:pt x="0" y="992947"/>
                </a:cubicBezTo>
                <a:cubicBezTo>
                  <a:pt x="0" y="974307"/>
                  <a:pt x="3778" y="956109"/>
                  <a:pt x="10971" y="938533"/>
                </a:cubicBezTo>
                <a:lnTo>
                  <a:pt x="15626" y="931034"/>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10200000" scaled="0"/>
          </a:gradFill>
          <a:ln>
            <a:noFill/>
          </a:ln>
          <a:effectLst>
            <a:innerShdw blurRad="254000" dist="101600" dir="42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3" name="Freeform: Shape 42">
            <a:extLst>
              <a:ext uri="{FF2B5EF4-FFF2-40B4-BE49-F238E27FC236}">
                <a16:creationId xmlns:a16="http://schemas.microsoft.com/office/drawing/2014/main" id="{EA0FF4DB-8180-4D26-AEAE-7ECDB670F71D}"/>
              </a:ext>
            </a:extLst>
          </p:cNvPr>
          <p:cNvSpPr/>
          <p:nvPr/>
        </p:nvSpPr>
        <p:spPr>
          <a:xfrm rot="2700000">
            <a:off x="11686937" y="4853516"/>
            <a:ext cx="540000" cy="978284"/>
          </a:xfrm>
          <a:custGeom>
            <a:avLst/>
            <a:gdLst>
              <a:gd name="connsiteX0" fmla="*/ 113288 w 540000"/>
              <a:gd name="connsiteY0" fmla="*/ 0 h 978284"/>
              <a:gd name="connsiteX1" fmla="*/ 539386 w 540000"/>
              <a:gd name="connsiteY1" fmla="*/ 426099 h 978284"/>
              <a:gd name="connsiteX2" fmla="*/ 540000 w 540000"/>
              <a:gd name="connsiteY2" fmla="*/ 438284 h 978284"/>
              <a:gd name="connsiteX3" fmla="*/ 270000 w 540000"/>
              <a:gd name="connsiteY3" fmla="*/ 978284 h 978284"/>
              <a:gd name="connsiteX4" fmla="*/ 0 w 540000"/>
              <a:gd name="connsiteY4" fmla="*/ 438284 h 978284"/>
              <a:gd name="connsiteX5" fmla="*/ 79081 w 540000"/>
              <a:gd name="connsiteY5" fmla="*/ 56446 h 978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978284">
                <a:moveTo>
                  <a:pt x="113288" y="0"/>
                </a:moveTo>
                <a:lnTo>
                  <a:pt x="539386" y="426099"/>
                </a:lnTo>
                <a:lnTo>
                  <a:pt x="540000" y="438284"/>
                </a:lnTo>
                <a:cubicBezTo>
                  <a:pt x="540000" y="736518"/>
                  <a:pt x="419117" y="978284"/>
                  <a:pt x="270000" y="978284"/>
                </a:cubicBezTo>
                <a:cubicBezTo>
                  <a:pt x="120883" y="978284"/>
                  <a:pt x="0" y="736518"/>
                  <a:pt x="0" y="438284"/>
                </a:cubicBezTo>
                <a:cubicBezTo>
                  <a:pt x="0" y="289167"/>
                  <a:pt x="30220" y="154167"/>
                  <a:pt x="79081" y="56446"/>
                </a:cubicBezTo>
                <a:close/>
              </a:path>
            </a:pathLst>
          </a:cu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2251818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2" name="Oval 21">
            <a:extLst>
              <a:ext uri="{FF2B5EF4-FFF2-40B4-BE49-F238E27FC236}">
                <a16:creationId xmlns:a16="http://schemas.microsoft.com/office/drawing/2014/main" id="{94729CA3-91C4-4A89-9448-A2F0E409177A}"/>
              </a:ext>
            </a:extLst>
          </p:cNvPr>
          <p:cNvSpPr>
            <a:spLocks noChangeAspect="1"/>
          </p:cNvSpPr>
          <p:nvPr/>
        </p:nvSpPr>
        <p:spPr>
          <a:xfrm>
            <a:off x="11069864" y="33337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3" name="Group 12">
            <a:extLst>
              <a:ext uri="{FF2B5EF4-FFF2-40B4-BE49-F238E27FC236}">
                <a16:creationId xmlns:a16="http://schemas.microsoft.com/office/drawing/2014/main" id="{168347B7-45FA-4A01-924D-DC385B720B3E}"/>
              </a:ext>
            </a:extLst>
          </p:cNvPr>
          <p:cNvGrpSpPr/>
          <p:nvPr/>
        </p:nvGrpSpPr>
        <p:grpSpPr>
          <a:xfrm>
            <a:off x="331786" y="5528198"/>
            <a:ext cx="631474" cy="667800"/>
            <a:chOff x="2994153" y="1378666"/>
            <a:chExt cx="631474" cy="667800"/>
          </a:xfrm>
        </p:grpSpPr>
        <p:sp>
          <p:nvSpPr>
            <p:cNvPr id="20" name="Freeform: Shape 19">
              <a:extLst>
                <a:ext uri="{FF2B5EF4-FFF2-40B4-BE49-F238E27FC236}">
                  <a16:creationId xmlns:a16="http://schemas.microsoft.com/office/drawing/2014/main" id="{31167DA1-25D1-4E60-A62E-42B6F56A96EC}"/>
                </a:ext>
              </a:extLst>
            </p:cNvPr>
            <p:cNvSpPr>
              <a:spLocks noChangeAspect="1"/>
            </p:cNvSpPr>
            <p:nvPr/>
          </p:nvSpPr>
          <p:spPr>
            <a:xfrm rot="2700000">
              <a:off x="3039890" y="1332929"/>
              <a:ext cx="540000"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Oval 20">
              <a:extLst>
                <a:ext uri="{FF2B5EF4-FFF2-40B4-BE49-F238E27FC236}">
                  <a16:creationId xmlns:a16="http://schemas.microsoft.com/office/drawing/2014/main" id="{6B7B7215-A661-477E-91D0-CDBE5564D2B9}"/>
                </a:ext>
              </a:extLst>
            </p:cNvPr>
            <p:cNvSpPr/>
            <p:nvPr/>
          </p:nvSpPr>
          <p:spPr>
            <a:xfrm rot="8100000">
              <a:off x="3047090" y="1506466"/>
              <a:ext cx="270000" cy="54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8978E540-142B-4A82-9C3F-E61BC190AEED}"/>
              </a:ext>
            </a:extLst>
          </p:cNvPr>
          <p:cNvSpPr>
            <a:spLocks noGrp="1"/>
          </p:cNvSpPr>
          <p:nvPr>
            <p:ph type="title"/>
          </p:nvPr>
        </p:nvSpPr>
        <p:spPr>
          <a:xfrm>
            <a:off x="550863" y="549275"/>
            <a:ext cx="11090274" cy="1332000"/>
          </a:xfrm>
        </p:spPr>
        <p:txBody>
          <a:bodyPr/>
          <a:lstStyle>
            <a:lvl1pPr>
              <a:lnSpc>
                <a:spcPct val="100000"/>
              </a:lnSpc>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2C6BF36-D4F5-4363-B440-BDAE50BBD4B6}"/>
              </a:ext>
            </a:extLst>
          </p:cNvPr>
          <p:cNvSpPr>
            <a:spLocks noGrp="1"/>
          </p:cNvSpPr>
          <p:nvPr>
            <p:ph sz="half" idx="1"/>
          </p:nvPr>
        </p:nvSpPr>
        <p:spPr>
          <a:xfrm>
            <a:off x="550862" y="2097175"/>
            <a:ext cx="5435600" cy="3995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F8362910-87AA-4E67-992D-8D4822FD89FE}"/>
              </a:ext>
            </a:extLst>
          </p:cNvPr>
          <p:cNvSpPr>
            <a:spLocks noGrp="1"/>
          </p:cNvSpPr>
          <p:nvPr>
            <p:ph sz="half" idx="2"/>
          </p:nvPr>
        </p:nvSpPr>
        <p:spPr>
          <a:xfrm>
            <a:off x="6205538" y="2097175"/>
            <a:ext cx="5435600" cy="3995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B99A8AF-0998-4613-B1D8-C14ECBFFDF67}"/>
              </a:ext>
            </a:extLst>
          </p:cNvPr>
          <p:cNvSpPr>
            <a:spLocks noGrp="1"/>
          </p:cNvSpPr>
          <p:nvPr>
            <p:ph type="dt" sz="half" idx="10"/>
          </p:nvPr>
        </p:nvSpPr>
        <p:spPr/>
        <p:txBody>
          <a:bodyPr/>
          <a:lstStyle/>
          <a:p>
            <a:fld id="{20E95673-5512-4AAA-9AEB-E00C61EC65D5}" type="datetime2">
              <a:rPr lang="en-US" smtClean="0"/>
              <a:t>Saturday, April 27, 2024</a:t>
            </a:fld>
            <a:endParaRPr lang="en-US"/>
          </a:p>
        </p:txBody>
      </p:sp>
      <p:sp>
        <p:nvSpPr>
          <p:cNvPr id="6" name="Footer Placeholder 5">
            <a:extLst>
              <a:ext uri="{FF2B5EF4-FFF2-40B4-BE49-F238E27FC236}">
                <a16:creationId xmlns:a16="http://schemas.microsoft.com/office/drawing/2014/main" id="{66E44EAA-B8A9-4428-A9DF-1174DA940990}"/>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19E5C381-C899-4BF9-B584-2D78074D1CB2}"/>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1393202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Oval 11">
            <a:extLst>
              <a:ext uri="{FF2B5EF4-FFF2-40B4-BE49-F238E27FC236}">
                <a16:creationId xmlns:a16="http://schemas.microsoft.com/office/drawing/2014/main" id="{FD65A50E-2F73-4426-8586-9731AFA2D2E0}"/>
              </a:ext>
            </a:extLst>
          </p:cNvPr>
          <p:cNvSpPr>
            <a:spLocks noChangeAspect="1"/>
          </p:cNvSpPr>
          <p:nvPr/>
        </p:nvSpPr>
        <p:spPr>
          <a:xfrm>
            <a:off x="11091612" y="5893466"/>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ectangle 10">
            <a:extLst>
              <a:ext uri="{FF2B5EF4-FFF2-40B4-BE49-F238E27FC236}">
                <a16:creationId xmlns:a16="http://schemas.microsoft.com/office/drawing/2014/main" id="{EB89C080-4102-49AE-BDA9-59A4A67E2486}"/>
              </a:ext>
            </a:extLst>
          </p:cNvPr>
          <p:cNvSpPr/>
          <p:nvPr/>
        </p:nvSpPr>
        <p:spPr>
          <a:xfrm>
            <a:off x="11451612" y="5827878"/>
            <a:ext cx="379049" cy="360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E62014-F04C-495A-964E-6B888D49CDE9}"/>
              </a:ext>
            </a:extLst>
          </p:cNvPr>
          <p:cNvSpPr>
            <a:spLocks noGrp="1"/>
          </p:cNvSpPr>
          <p:nvPr>
            <p:ph type="title"/>
          </p:nvPr>
        </p:nvSpPr>
        <p:spPr>
          <a:xfrm>
            <a:off x="550862" y="549275"/>
            <a:ext cx="11097551" cy="1332000"/>
          </a:xfrm>
        </p:spPr>
        <p:txBody>
          <a:bodyPr vert="horz" wrap="square" lIns="0" tIns="0" rIns="0" bIns="0" rtlCol="0" anchor="t" anchorCtr="0">
            <a:normAutofit/>
          </a:bodyPr>
          <a:lstStyle>
            <a:lvl1pPr>
              <a:defRPr lang="en-US" sz="3200" dirty="0"/>
            </a:lvl1p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555DF027-E633-44EE-ACA0-C205930AA93E}"/>
              </a:ext>
            </a:extLst>
          </p:cNvPr>
          <p:cNvSpPr>
            <a:spLocks noGrp="1"/>
          </p:cNvSpPr>
          <p:nvPr>
            <p:ph type="body" idx="1"/>
          </p:nvPr>
        </p:nvSpPr>
        <p:spPr>
          <a:xfrm>
            <a:off x="550864" y="1881275"/>
            <a:ext cx="5437186" cy="535354"/>
          </a:xfrm>
        </p:spPr>
        <p:txBody>
          <a:bodyPr anchor="b">
            <a:normAutofit/>
          </a:bodyPr>
          <a:lstStyle>
            <a:lvl1pPr marL="0" indent="0">
              <a:buNone/>
              <a:defRPr sz="14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A4F363-FEEF-4CD2-A18E-17AE8D485171}"/>
              </a:ext>
            </a:extLst>
          </p:cNvPr>
          <p:cNvSpPr>
            <a:spLocks noGrp="1"/>
          </p:cNvSpPr>
          <p:nvPr>
            <p:ph sz="half" idx="2"/>
          </p:nvPr>
        </p:nvSpPr>
        <p:spPr>
          <a:xfrm>
            <a:off x="550863" y="2577270"/>
            <a:ext cx="5429114" cy="3515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4E50F8C-4D64-40FD-AE8C-6A1F3C2A84ED}"/>
              </a:ext>
            </a:extLst>
          </p:cNvPr>
          <p:cNvSpPr>
            <a:spLocks noGrp="1"/>
          </p:cNvSpPr>
          <p:nvPr>
            <p:ph type="body" sz="quarter" idx="3"/>
          </p:nvPr>
        </p:nvSpPr>
        <p:spPr>
          <a:xfrm>
            <a:off x="6212024" y="1881275"/>
            <a:ext cx="5436392" cy="535354"/>
          </a:xfrm>
        </p:spPr>
        <p:txBody>
          <a:bodyPr vert="horz" wrap="square" lIns="0" tIns="0" rIns="0" bIns="0" rtlCol="0" anchor="b">
            <a:normAutofit/>
          </a:bodyPr>
          <a:lstStyle>
            <a:lvl1pPr>
              <a:defRPr lang="en-US" sz="1400" b="0" cap="all" spc="200" baseline="0" dirty="0">
                <a:solidFill>
                  <a:schemeClr val="tx1"/>
                </a:solidFill>
              </a:defRPr>
            </a:lvl1pPr>
          </a:lstStyle>
          <a:p>
            <a:pPr marL="0" lvl="0" indent="0">
              <a:buNone/>
            </a:pPr>
            <a:r>
              <a:rPr lang="en-US"/>
              <a:t>Click to edit Master text styles</a:t>
            </a:r>
          </a:p>
        </p:txBody>
      </p:sp>
      <p:sp>
        <p:nvSpPr>
          <p:cNvPr id="6" name="Content Placeholder 5">
            <a:extLst>
              <a:ext uri="{FF2B5EF4-FFF2-40B4-BE49-F238E27FC236}">
                <a16:creationId xmlns:a16="http://schemas.microsoft.com/office/drawing/2014/main" id="{A7AC943E-DB2B-40E0-907F-8EA1404791DE}"/>
              </a:ext>
            </a:extLst>
          </p:cNvPr>
          <p:cNvSpPr>
            <a:spLocks noGrp="1"/>
          </p:cNvSpPr>
          <p:nvPr>
            <p:ph sz="quarter" idx="4"/>
          </p:nvPr>
        </p:nvSpPr>
        <p:spPr>
          <a:xfrm>
            <a:off x="6212023" y="2577270"/>
            <a:ext cx="5436391" cy="3515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CDCD5B-3F26-4AFA-8BD4-E5D8DD2AF494}"/>
              </a:ext>
            </a:extLst>
          </p:cNvPr>
          <p:cNvSpPr>
            <a:spLocks noGrp="1"/>
          </p:cNvSpPr>
          <p:nvPr>
            <p:ph type="dt" sz="half" idx="10"/>
          </p:nvPr>
        </p:nvSpPr>
        <p:spPr/>
        <p:txBody>
          <a:bodyPr/>
          <a:lstStyle/>
          <a:p>
            <a:fld id="{C13138FA-2E87-4873-8BBA-13E447C9A99A}" type="datetime2">
              <a:rPr lang="en-US" smtClean="0"/>
              <a:t>Saturday, April 27, 2024</a:t>
            </a:fld>
            <a:endParaRPr lang="en-US"/>
          </a:p>
        </p:txBody>
      </p:sp>
      <p:sp>
        <p:nvSpPr>
          <p:cNvPr id="8" name="Footer Placeholder 7">
            <a:extLst>
              <a:ext uri="{FF2B5EF4-FFF2-40B4-BE49-F238E27FC236}">
                <a16:creationId xmlns:a16="http://schemas.microsoft.com/office/drawing/2014/main" id="{3D10D1EE-83A0-4FB5-9B25-8A73DE891A87}"/>
              </a:ext>
            </a:extLst>
          </p:cNvPr>
          <p:cNvSpPr>
            <a:spLocks noGrp="1"/>
          </p:cNvSpPr>
          <p:nvPr>
            <p:ph type="ftr" sz="quarter" idx="11"/>
          </p:nvPr>
        </p:nvSpPr>
        <p:spPr/>
        <p:txBody>
          <a:bodyPr/>
          <a:lstStyle/>
          <a:p>
            <a:r>
              <a:rPr lang="en-US"/>
              <a:t>Sample Footer</a:t>
            </a:r>
          </a:p>
        </p:txBody>
      </p:sp>
      <p:sp>
        <p:nvSpPr>
          <p:cNvPr id="9" name="Slide Number Placeholder 8">
            <a:extLst>
              <a:ext uri="{FF2B5EF4-FFF2-40B4-BE49-F238E27FC236}">
                <a16:creationId xmlns:a16="http://schemas.microsoft.com/office/drawing/2014/main" id="{03031C35-2E5B-491D-85ED-DB42A4FE1623}"/>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1636160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2053C-0E9C-4159-B7C9-6AB74343918D}"/>
              </a:ext>
            </a:extLst>
          </p:cNvPr>
          <p:cNvSpPr>
            <a:spLocks noGrp="1"/>
          </p:cNvSpPr>
          <p:nvPr>
            <p:ph type="title"/>
          </p:nvPr>
        </p:nvSpPr>
        <p:spPr>
          <a:xfrm>
            <a:off x="3359149" y="550799"/>
            <a:ext cx="8283313" cy="5542025"/>
          </a:xfrm>
        </p:spPr>
        <p:txBody>
          <a:bodyPr vert="horz" wrap="square" lIns="0" tIns="0" rIns="0" bIns="0" rtlCol="0" anchor="ctr" anchorCtr="0">
            <a:normAutofit/>
          </a:bodyPr>
          <a:lstStyle>
            <a:lvl1pPr>
              <a:defRPr lang="en-US" dirty="0"/>
            </a:lvl1pPr>
          </a:lstStyle>
          <a:p>
            <a:pPr lvl="0">
              <a:lnSpc>
                <a:spcPct val="100000"/>
              </a:lnSpc>
            </a:pPr>
            <a:r>
              <a:rPr lang="en-US"/>
              <a:t>Click to edit Master title style</a:t>
            </a:r>
            <a:endParaRPr lang="en-US" dirty="0"/>
          </a:p>
        </p:txBody>
      </p:sp>
      <p:sp>
        <p:nvSpPr>
          <p:cNvPr id="3" name="Date Placeholder 2">
            <a:extLst>
              <a:ext uri="{FF2B5EF4-FFF2-40B4-BE49-F238E27FC236}">
                <a16:creationId xmlns:a16="http://schemas.microsoft.com/office/drawing/2014/main" id="{D4F51F65-E111-4656-83BE-CFCDE2DD6CD6}"/>
              </a:ext>
            </a:extLst>
          </p:cNvPr>
          <p:cNvSpPr>
            <a:spLocks noGrp="1"/>
          </p:cNvSpPr>
          <p:nvPr>
            <p:ph type="dt" sz="half" idx="10"/>
          </p:nvPr>
        </p:nvSpPr>
        <p:spPr/>
        <p:txBody>
          <a:bodyPr/>
          <a:lstStyle/>
          <a:p>
            <a:fld id="{D75BB40A-97BD-4BFB-B639-0BFF95FDE8B7}" type="datetime2">
              <a:rPr lang="en-US" smtClean="0"/>
              <a:t>Saturday, April 27, 2024</a:t>
            </a:fld>
            <a:endParaRPr lang="en-US"/>
          </a:p>
        </p:txBody>
      </p:sp>
      <p:sp>
        <p:nvSpPr>
          <p:cNvPr id="4" name="Footer Placeholder 3">
            <a:extLst>
              <a:ext uri="{FF2B5EF4-FFF2-40B4-BE49-F238E27FC236}">
                <a16:creationId xmlns:a16="http://schemas.microsoft.com/office/drawing/2014/main" id="{F9FF82CB-2D17-4918-821E-485475CF243B}"/>
              </a:ext>
            </a:extLst>
          </p:cNvPr>
          <p:cNvSpPr>
            <a:spLocks noGrp="1"/>
          </p:cNvSpPr>
          <p:nvPr>
            <p:ph type="ftr" sz="quarter" idx="11"/>
          </p:nvPr>
        </p:nvSpPr>
        <p:spPr/>
        <p:txBody>
          <a:bodyPr/>
          <a:lstStyle/>
          <a:p>
            <a:r>
              <a:rPr lang="en-US"/>
              <a:t>Sample Footer</a:t>
            </a:r>
          </a:p>
        </p:txBody>
      </p:sp>
      <p:sp>
        <p:nvSpPr>
          <p:cNvPr id="5" name="Slide Number Placeholder 4">
            <a:extLst>
              <a:ext uri="{FF2B5EF4-FFF2-40B4-BE49-F238E27FC236}">
                <a16:creationId xmlns:a16="http://schemas.microsoft.com/office/drawing/2014/main" id="{7B66589D-A056-4817-AE15-39D87FE13169}"/>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39" name="Freeform: Shape 38">
            <a:extLst>
              <a:ext uri="{FF2B5EF4-FFF2-40B4-BE49-F238E27FC236}">
                <a16:creationId xmlns:a16="http://schemas.microsoft.com/office/drawing/2014/main" id="{E489F067-39E1-4757-BC11-6169A343F2E1}"/>
              </a:ext>
            </a:extLst>
          </p:cNvPr>
          <p:cNvSpPr>
            <a:spLocks noChangeAspect="1"/>
          </p:cNvSpPr>
          <p:nvPr/>
        </p:nvSpPr>
        <p:spPr>
          <a:xfrm rot="18900000" flipV="1">
            <a:off x="-410727" y="3958416"/>
            <a:ext cx="3536330" cy="1853969"/>
          </a:xfrm>
          <a:custGeom>
            <a:avLst/>
            <a:gdLst>
              <a:gd name="connsiteX0" fmla="*/ 3536330 w 3536330"/>
              <a:gd name="connsiteY0" fmla="*/ 1853969 h 1853969"/>
              <a:gd name="connsiteX1" fmla="*/ 1682362 w 3536330"/>
              <a:gd name="connsiteY1" fmla="*/ 0 h 1853969"/>
              <a:gd name="connsiteX2" fmla="*/ 52157 w 3536330"/>
              <a:gd name="connsiteY2" fmla="*/ 970257 h 1853969"/>
              <a:gd name="connsiteX3" fmla="*/ 0 w 3536330"/>
              <a:gd name="connsiteY3" fmla="*/ 1078528 h 1853969"/>
              <a:gd name="connsiteX4" fmla="*/ 757215 w 3536330"/>
              <a:gd name="connsiteY4" fmla="*/ 1835743 h 1853969"/>
              <a:gd name="connsiteX5" fmla="*/ 774211 w 3536330"/>
              <a:gd name="connsiteY5" fmla="*/ 1667149 h 1853969"/>
              <a:gd name="connsiteX6" fmla="*/ 1682362 w 3536330"/>
              <a:gd name="connsiteY6" fmla="*/ 926985 h 1853969"/>
              <a:gd name="connsiteX7" fmla="*/ 2609345 w 3536330"/>
              <a:gd name="connsiteY7" fmla="*/ 1853969 h 1853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36330" h="1853969">
                <a:moveTo>
                  <a:pt x="3536330" y="1853969"/>
                </a:moveTo>
                <a:cubicBezTo>
                  <a:pt x="3536330" y="830051"/>
                  <a:pt x="2706280" y="0"/>
                  <a:pt x="1682362" y="0"/>
                </a:cubicBezTo>
                <a:cubicBezTo>
                  <a:pt x="978418" y="0"/>
                  <a:pt x="366107" y="392328"/>
                  <a:pt x="52157" y="970257"/>
                </a:cubicBezTo>
                <a:lnTo>
                  <a:pt x="0" y="1078528"/>
                </a:lnTo>
                <a:lnTo>
                  <a:pt x="757215" y="1835743"/>
                </a:lnTo>
                <a:lnTo>
                  <a:pt x="774211" y="1667149"/>
                </a:lnTo>
                <a:cubicBezTo>
                  <a:pt x="860649" y="1244739"/>
                  <a:pt x="1234397" y="926985"/>
                  <a:pt x="1682362" y="926985"/>
                </a:cubicBezTo>
                <a:cubicBezTo>
                  <a:pt x="2194320" y="926985"/>
                  <a:pt x="2609345" y="1342010"/>
                  <a:pt x="2609345" y="1853969"/>
                </a:cubicBezTo>
                <a:close/>
              </a:path>
            </a:pathLst>
          </a:custGeom>
          <a:gradFill flip="none" rotWithShape="1">
            <a:gsLst>
              <a:gs pos="97000">
                <a:schemeClr val="bg2"/>
              </a:gs>
              <a:gs pos="31000">
                <a:schemeClr val="bg2">
                  <a:lumMod val="90000"/>
                  <a:lumOff val="10000"/>
                </a:schemeClr>
              </a:gs>
            </a:gsLst>
            <a:lin ang="15000000" scaled="0"/>
            <a:tileRect/>
          </a:gradFill>
          <a:ln>
            <a:noFill/>
          </a:ln>
          <a:effectLst>
            <a:innerShdw blurRad="355600" dist="101600" dir="16200000">
              <a:schemeClr val="accent1">
                <a:lumMod val="60000"/>
                <a:lumOff val="40000"/>
                <a:alpha val="8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Freeform: Shape 32">
            <a:extLst>
              <a:ext uri="{FF2B5EF4-FFF2-40B4-BE49-F238E27FC236}">
                <a16:creationId xmlns:a16="http://schemas.microsoft.com/office/drawing/2014/main" id="{DD231011-607F-42F1-B2D9-2BA8E91CC6AF}"/>
              </a:ext>
            </a:extLst>
          </p:cNvPr>
          <p:cNvSpPr>
            <a:spLocks noChangeAspect="1"/>
          </p:cNvSpPr>
          <p:nvPr/>
        </p:nvSpPr>
        <p:spPr>
          <a:xfrm rot="18900000" flipV="1">
            <a:off x="-481151" y="3649708"/>
            <a:ext cx="3478701" cy="2164843"/>
          </a:xfrm>
          <a:custGeom>
            <a:avLst/>
            <a:gdLst>
              <a:gd name="connsiteX0" fmla="*/ 3478701 w 3478701"/>
              <a:gd name="connsiteY0" fmla="*/ 2164843 h 2164843"/>
              <a:gd name="connsiteX1" fmla="*/ 1624733 w 3478701"/>
              <a:gd name="connsiteY1" fmla="*/ 0 h 2164843"/>
              <a:gd name="connsiteX2" fmla="*/ 87393 w 3478701"/>
              <a:gd name="connsiteY2" fmla="*/ 954459 h 2164843"/>
              <a:gd name="connsiteX3" fmla="*/ 0 w 3478701"/>
              <a:gd name="connsiteY3" fmla="*/ 1122434 h 2164843"/>
              <a:gd name="connsiteX4" fmla="*/ 736015 w 3478701"/>
              <a:gd name="connsiteY4" fmla="*/ 1858449 h 2164843"/>
              <a:gd name="connsiteX5" fmla="*/ 739424 w 3478701"/>
              <a:gd name="connsiteY5" fmla="*/ 1842964 h 2164843"/>
              <a:gd name="connsiteX6" fmla="*/ 1624733 w 3478701"/>
              <a:gd name="connsiteY6" fmla="*/ 1082422 h 2164843"/>
              <a:gd name="connsiteX7" fmla="*/ 2551716 w 3478701"/>
              <a:gd name="connsiteY7" fmla="*/ 2164843 h 2164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701" h="2164843">
                <a:moveTo>
                  <a:pt x="3478701" y="2164843"/>
                </a:moveTo>
                <a:cubicBezTo>
                  <a:pt x="3478701" y="969234"/>
                  <a:pt x="2648651" y="0"/>
                  <a:pt x="1624733" y="0"/>
                </a:cubicBezTo>
                <a:cubicBezTo>
                  <a:pt x="984784" y="0"/>
                  <a:pt x="420564" y="378607"/>
                  <a:pt x="87393" y="954459"/>
                </a:cubicBezTo>
                <a:lnTo>
                  <a:pt x="0" y="1122434"/>
                </a:lnTo>
                <a:lnTo>
                  <a:pt x="736015" y="1858449"/>
                </a:lnTo>
                <a:lnTo>
                  <a:pt x="739424" y="1842964"/>
                </a:lnTo>
                <a:cubicBezTo>
                  <a:pt x="856791" y="1402344"/>
                  <a:pt x="1208766" y="1082422"/>
                  <a:pt x="1624733" y="1082422"/>
                </a:cubicBezTo>
                <a:cubicBezTo>
                  <a:pt x="2136692" y="1082422"/>
                  <a:pt x="2551716" y="1567038"/>
                  <a:pt x="2551716" y="2164843"/>
                </a:cubicBezTo>
                <a:close/>
              </a:path>
            </a:pathLst>
          </a:custGeom>
          <a:solidFill>
            <a:schemeClr val="bg2">
              <a:lumMod val="50000"/>
              <a:lumOff val="50000"/>
              <a:alpha val="40000"/>
            </a:schemeClr>
          </a:solidFill>
          <a:ln>
            <a:noFill/>
          </a:ln>
          <a:effectLst>
            <a:softEdge rad="3810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4" name="Oval 23">
            <a:extLst>
              <a:ext uri="{FF2B5EF4-FFF2-40B4-BE49-F238E27FC236}">
                <a16:creationId xmlns:a16="http://schemas.microsoft.com/office/drawing/2014/main" id="{EC472EFA-56B5-4A41-8D4B-E9F37727F34D}"/>
              </a:ext>
            </a:extLst>
          </p:cNvPr>
          <p:cNvSpPr/>
          <p:nvPr/>
        </p:nvSpPr>
        <p:spPr>
          <a:xfrm rot="13500000" flipV="1">
            <a:off x="1512277" y="2840042"/>
            <a:ext cx="214196" cy="933178"/>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2" name="Oval 41">
            <a:extLst>
              <a:ext uri="{FF2B5EF4-FFF2-40B4-BE49-F238E27FC236}">
                <a16:creationId xmlns:a16="http://schemas.microsoft.com/office/drawing/2014/main" id="{33781B6C-21AD-489D-A3CB-522BB2AC543F}"/>
              </a:ext>
            </a:extLst>
          </p:cNvPr>
          <p:cNvSpPr>
            <a:spLocks noChangeAspect="1"/>
          </p:cNvSpPr>
          <p:nvPr/>
        </p:nvSpPr>
        <p:spPr>
          <a:xfrm>
            <a:off x="1780661" y="385236"/>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51" name="Group 50">
            <a:extLst>
              <a:ext uri="{FF2B5EF4-FFF2-40B4-BE49-F238E27FC236}">
                <a16:creationId xmlns:a16="http://schemas.microsoft.com/office/drawing/2014/main" id="{01AD5B80-530E-44CD-8D4A-2796FB214CBF}"/>
              </a:ext>
            </a:extLst>
          </p:cNvPr>
          <p:cNvGrpSpPr/>
          <p:nvPr/>
        </p:nvGrpSpPr>
        <p:grpSpPr>
          <a:xfrm>
            <a:off x="623181" y="1514007"/>
            <a:ext cx="734257" cy="760506"/>
            <a:chOff x="5243759" y="1363788"/>
            <a:chExt cx="734257" cy="760506"/>
          </a:xfrm>
        </p:grpSpPr>
        <p:sp>
          <p:nvSpPr>
            <p:cNvPr id="52" name="Freeform 5">
              <a:extLst>
                <a:ext uri="{FF2B5EF4-FFF2-40B4-BE49-F238E27FC236}">
                  <a16:creationId xmlns:a16="http://schemas.microsoft.com/office/drawing/2014/main" id="{2F746AA8-9050-4515-9B17-BC8503685299}"/>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3" name="Freeform 6">
              <a:extLst>
                <a:ext uri="{FF2B5EF4-FFF2-40B4-BE49-F238E27FC236}">
                  <a16:creationId xmlns:a16="http://schemas.microsoft.com/office/drawing/2014/main" id="{23EC1AC3-1698-46D5-80B7-F22F15E1A5E4}"/>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4" name="Freeform 8">
              <a:extLst>
                <a:ext uri="{FF2B5EF4-FFF2-40B4-BE49-F238E27FC236}">
                  <a16:creationId xmlns:a16="http://schemas.microsoft.com/office/drawing/2014/main" id="{73766156-553C-46EB-93FA-4F37CC0FF5CF}"/>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173385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lstStyle/>
          <a:p>
            <a:fld id="{9EE9E0E3-ECF6-4CFE-8698-AEFEBCECC3C0}" type="datetime2">
              <a:rPr lang="en-US" smtClean="0"/>
              <a:t>Saturday, April 27, 2024</a:t>
            </a:fld>
            <a:endParaRPr lang="en-US"/>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lstStyle/>
          <a:p>
            <a:r>
              <a:rPr lang="en-US"/>
              <a:t>Sample Footer</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4026500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778B0BE9-88B0-4883-9BA9-CD594C400EC1}"/>
              </a:ext>
            </a:extLst>
          </p:cNvPr>
          <p:cNvGrpSpPr/>
          <p:nvPr/>
        </p:nvGrpSpPr>
        <p:grpSpPr>
          <a:xfrm>
            <a:off x="4949631" y="5111861"/>
            <a:ext cx="1262947" cy="1335600"/>
            <a:chOff x="2678417" y="2427951"/>
            <a:chExt cx="1262947" cy="1335600"/>
          </a:xfrm>
        </p:grpSpPr>
        <p:sp>
          <p:nvSpPr>
            <p:cNvPr id="11" name="Freeform: Shape 10">
              <a:extLst>
                <a:ext uri="{FF2B5EF4-FFF2-40B4-BE49-F238E27FC236}">
                  <a16:creationId xmlns:a16="http://schemas.microsoft.com/office/drawing/2014/main" id="{C59DCBF3-7AFA-4CD1-A918-BC6DDE674E6C}"/>
                </a:ext>
              </a:extLst>
            </p:cNvPr>
            <p:cNvSpPr>
              <a:spLocks noChangeAspect="1"/>
            </p:cNvSpPr>
            <p:nvPr/>
          </p:nvSpPr>
          <p:spPr>
            <a:xfrm rot="2700000">
              <a:off x="2769891" y="2336477"/>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Oval 11">
              <a:extLst>
                <a:ext uri="{FF2B5EF4-FFF2-40B4-BE49-F238E27FC236}">
                  <a16:creationId xmlns:a16="http://schemas.microsoft.com/office/drawing/2014/main" id="{06964A02-96E1-4654-9187-DDDE7409F75B}"/>
                </a:ext>
              </a:extLst>
            </p:cNvPr>
            <p:cNvSpPr/>
            <p:nvPr/>
          </p:nvSpPr>
          <p:spPr>
            <a:xfrm rot="8100000">
              <a:off x="2784291" y="2683551"/>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BF3FF76C-A012-4CDA-8AE7-E9413955716A}"/>
              </a:ext>
            </a:extLst>
          </p:cNvPr>
          <p:cNvSpPr>
            <a:spLocks noGrp="1"/>
          </p:cNvSpPr>
          <p:nvPr>
            <p:ph type="title"/>
          </p:nvPr>
        </p:nvSpPr>
        <p:spPr>
          <a:xfrm>
            <a:off x="550863" y="549275"/>
            <a:ext cx="11090275" cy="984885"/>
          </a:xfrm>
        </p:spPr>
        <p:txBody>
          <a:bodyPr anchor="t">
            <a:normAutofit/>
          </a:bodyPr>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1A4C80-DC38-4641-924F-90D6078CF592}"/>
              </a:ext>
            </a:extLst>
          </p:cNvPr>
          <p:cNvSpPr>
            <a:spLocks noGrp="1"/>
          </p:cNvSpPr>
          <p:nvPr>
            <p:ph idx="1"/>
          </p:nvPr>
        </p:nvSpPr>
        <p:spPr>
          <a:xfrm>
            <a:off x="4295775" y="1750060"/>
            <a:ext cx="7345362" cy="4342765"/>
          </a:xfrm>
        </p:spPr>
        <p:txBody>
          <a:bodyPr>
            <a:normAutofit/>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82C42771-D3A7-4072-85DC-B7C5E530E8AA}"/>
              </a:ext>
            </a:extLst>
          </p:cNvPr>
          <p:cNvSpPr>
            <a:spLocks noGrp="1"/>
          </p:cNvSpPr>
          <p:nvPr>
            <p:ph type="body" sz="half" idx="2"/>
          </p:nvPr>
        </p:nvSpPr>
        <p:spPr>
          <a:xfrm>
            <a:off x="550863" y="1750060"/>
            <a:ext cx="3565525" cy="434276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D47AB1-6EB5-4E2C-B4A7-42DC643E9FF9}"/>
              </a:ext>
            </a:extLst>
          </p:cNvPr>
          <p:cNvSpPr>
            <a:spLocks noGrp="1"/>
          </p:cNvSpPr>
          <p:nvPr>
            <p:ph type="dt" sz="half" idx="10"/>
          </p:nvPr>
        </p:nvSpPr>
        <p:spPr/>
        <p:txBody>
          <a:bodyPr/>
          <a:lstStyle/>
          <a:p>
            <a:fld id="{251462FC-960E-4740-921F-B36862979F21}" type="datetime2">
              <a:rPr lang="en-US" smtClean="0"/>
              <a:t>Saturday, April 27, 2024</a:t>
            </a:fld>
            <a:endParaRPr lang="en-US"/>
          </a:p>
        </p:txBody>
      </p:sp>
      <p:sp>
        <p:nvSpPr>
          <p:cNvPr id="6" name="Footer Placeholder 5">
            <a:extLst>
              <a:ext uri="{FF2B5EF4-FFF2-40B4-BE49-F238E27FC236}">
                <a16:creationId xmlns:a16="http://schemas.microsoft.com/office/drawing/2014/main" id="{5BA9D15F-B6ED-46E1-9840-0B625880EE4B}"/>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CDAEB023-7A5E-4087-B75E-A38A80EE5D01}"/>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1685397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F98F1FBA-F8BB-42CF-8B3E-D19AAFEE96C1}"/>
              </a:ext>
            </a:extLst>
          </p:cNvPr>
          <p:cNvGrpSpPr/>
          <p:nvPr/>
        </p:nvGrpSpPr>
        <p:grpSpPr>
          <a:xfrm>
            <a:off x="334964" y="5115518"/>
            <a:ext cx="734257" cy="760506"/>
            <a:chOff x="5243759" y="1363788"/>
            <a:chExt cx="734257" cy="760506"/>
          </a:xfrm>
        </p:grpSpPr>
        <p:sp>
          <p:nvSpPr>
            <p:cNvPr id="18" name="Freeform 5">
              <a:extLst>
                <a:ext uri="{FF2B5EF4-FFF2-40B4-BE49-F238E27FC236}">
                  <a16:creationId xmlns:a16="http://schemas.microsoft.com/office/drawing/2014/main" id="{60EE09DD-C3DB-4266-BCC3-A765CFFBF379}"/>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9" name="Freeform 6">
              <a:extLst>
                <a:ext uri="{FF2B5EF4-FFF2-40B4-BE49-F238E27FC236}">
                  <a16:creationId xmlns:a16="http://schemas.microsoft.com/office/drawing/2014/main" id="{5F301FE0-96DC-4EFB-BBEE-AED762C337C9}"/>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Freeform 8">
              <a:extLst>
                <a:ext uri="{FF2B5EF4-FFF2-40B4-BE49-F238E27FC236}">
                  <a16:creationId xmlns:a16="http://schemas.microsoft.com/office/drawing/2014/main" id="{3BEAD276-8850-4C0C-9777-8537000D522A}"/>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4E5EE0A0-B07E-479B-9684-4BD09FA4376C}"/>
              </a:ext>
            </a:extLst>
          </p:cNvPr>
          <p:cNvSpPr>
            <a:spLocks noGrp="1"/>
          </p:cNvSpPr>
          <p:nvPr>
            <p:ph type="title"/>
          </p:nvPr>
        </p:nvSpPr>
        <p:spPr>
          <a:xfrm>
            <a:off x="550863" y="575409"/>
            <a:ext cx="4500562" cy="984885"/>
          </a:xfrm>
        </p:spPr>
        <p:txBody>
          <a:bodyPr vert="horz" wrap="square" lIns="0" tIns="0" rIns="0" bIns="0" rtlCol="0" anchor="t" anchorCtr="0">
            <a:normAutofit/>
          </a:bodyPr>
          <a:lstStyle>
            <a:lvl1pPr>
              <a:defRPr lang="en-US" sz="3200" dirty="0"/>
            </a:lvl1pPr>
          </a:lstStyle>
          <a:p>
            <a:pPr lvl="0">
              <a:lnSpc>
                <a:spcPct val="100000"/>
              </a:lnSpc>
            </a:pPr>
            <a:r>
              <a:rPr lang="en-US"/>
              <a:t>Click to edit Master title style</a:t>
            </a:r>
            <a:endParaRPr lang="en-US" dirty="0"/>
          </a:p>
        </p:txBody>
      </p:sp>
      <p:sp>
        <p:nvSpPr>
          <p:cNvPr id="3" name="Picture Placeholder 2">
            <a:extLst>
              <a:ext uri="{FF2B5EF4-FFF2-40B4-BE49-F238E27FC236}">
                <a16:creationId xmlns:a16="http://schemas.microsoft.com/office/drawing/2014/main" id="{C11893A9-3462-4F51-83AE-5D2F124B985F}"/>
              </a:ext>
            </a:extLst>
          </p:cNvPr>
          <p:cNvSpPr>
            <a:spLocks noGrp="1"/>
          </p:cNvSpPr>
          <p:nvPr>
            <p:ph type="pic" idx="1"/>
          </p:nvPr>
        </p:nvSpPr>
        <p:spPr>
          <a:xfrm>
            <a:off x="5267324" y="575409"/>
            <a:ext cx="6373813" cy="5733316"/>
          </a:xfrm>
        </p:spPr>
        <p:txBody>
          <a:bodyPr>
            <a:normAutofit/>
          </a:bodyPr>
          <a:lstStyle>
            <a:lvl1pPr marL="0" indent="0">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BA9240C-79C0-4A88-A476-725DE1B9C28F}"/>
              </a:ext>
            </a:extLst>
          </p:cNvPr>
          <p:cNvSpPr>
            <a:spLocks noGrp="1"/>
          </p:cNvSpPr>
          <p:nvPr>
            <p:ph type="body" sz="half" idx="2"/>
          </p:nvPr>
        </p:nvSpPr>
        <p:spPr>
          <a:xfrm>
            <a:off x="550863" y="1776195"/>
            <a:ext cx="4500562" cy="4532530"/>
          </a:xfrm>
        </p:spPr>
        <p:txBody>
          <a:bodyPr anchor="t" anchorCtr="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D2D6F-49E8-4217-A908-2D9E43583589}"/>
              </a:ext>
            </a:extLst>
          </p:cNvPr>
          <p:cNvSpPr>
            <a:spLocks noGrp="1"/>
          </p:cNvSpPr>
          <p:nvPr>
            <p:ph type="dt" sz="half" idx="10"/>
          </p:nvPr>
        </p:nvSpPr>
        <p:spPr/>
        <p:txBody>
          <a:bodyPr/>
          <a:lstStyle/>
          <a:p>
            <a:fld id="{E50BC9E2-CB44-4C05-9BB5-496C18A241E0}" type="datetime2">
              <a:rPr lang="en-US" smtClean="0"/>
              <a:t>Saturday, April 27, 2024</a:t>
            </a:fld>
            <a:endParaRPr lang="en-US"/>
          </a:p>
        </p:txBody>
      </p:sp>
      <p:sp>
        <p:nvSpPr>
          <p:cNvPr id="6" name="Footer Placeholder 5">
            <a:extLst>
              <a:ext uri="{FF2B5EF4-FFF2-40B4-BE49-F238E27FC236}">
                <a16:creationId xmlns:a16="http://schemas.microsoft.com/office/drawing/2014/main" id="{591C4440-6B8D-4A24-A807-8B1302A3DFAF}"/>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76CFE189-E20B-4108-B290-244424336512}"/>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1752206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028302-E866-455D-8898-53623027543F}"/>
              </a:ext>
            </a:extLst>
          </p:cNvPr>
          <p:cNvSpPr>
            <a:spLocks noGrp="1"/>
          </p:cNvSpPr>
          <p:nvPr>
            <p:ph type="title"/>
          </p:nvPr>
        </p:nvSpPr>
        <p:spPr>
          <a:xfrm>
            <a:off x="550863" y="550800"/>
            <a:ext cx="11090275" cy="1333057"/>
          </a:xfrm>
          <a:prstGeom prst="rect">
            <a:avLst/>
          </a:prstGeom>
        </p:spPr>
        <p:txBody>
          <a:bodyPr vert="horz" wrap="square" lIns="0" tIns="0" rIns="0" bIns="0" rtlCol="0" anchor="t" anchorCtr="0">
            <a:normAutofit/>
          </a:body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BC94E72B-F0CF-4BC4-B509-A1C4508BE435}"/>
              </a:ext>
            </a:extLst>
          </p:cNvPr>
          <p:cNvSpPr>
            <a:spLocks noGrp="1"/>
          </p:cNvSpPr>
          <p:nvPr>
            <p:ph type="body" idx="1"/>
          </p:nvPr>
        </p:nvSpPr>
        <p:spPr>
          <a:xfrm>
            <a:off x="550863" y="2113862"/>
            <a:ext cx="11091600" cy="3978963"/>
          </a:xfrm>
          <a:prstGeom prst="rect">
            <a:avLst/>
          </a:prstGeom>
        </p:spPr>
        <p:txBody>
          <a:bodyPr vert="horz" wrap="square"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4ACE49D-C22F-4540-AC09-E421D2A2EDBE}"/>
              </a:ext>
            </a:extLst>
          </p:cNvPr>
          <p:cNvSpPr>
            <a:spLocks noGrp="1"/>
          </p:cNvSpPr>
          <p:nvPr>
            <p:ph type="dt" sz="half" idx="2"/>
          </p:nvPr>
        </p:nvSpPr>
        <p:spPr>
          <a:xfrm>
            <a:off x="550863" y="6507212"/>
            <a:ext cx="2628900" cy="153888"/>
          </a:xfrm>
          <a:prstGeom prst="rect">
            <a:avLst/>
          </a:prstGeom>
        </p:spPr>
        <p:txBody>
          <a:bodyPr vert="horz" wrap="square" lIns="0" tIns="0" rIns="0" bIns="0" rtlCol="0" anchor="ctr">
            <a:spAutoFit/>
          </a:bodyPr>
          <a:lstStyle>
            <a:lvl1pPr algn="l">
              <a:defRPr sz="900">
                <a:solidFill>
                  <a:schemeClr val="tx1">
                    <a:alpha val="80000"/>
                  </a:schemeClr>
                </a:solidFill>
              </a:defRPr>
            </a:lvl1pPr>
          </a:lstStyle>
          <a:p>
            <a:fld id="{246CB39B-5F4C-4A7E-9BE3-AAFD45576D16}" type="datetime2">
              <a:rPr lang="en-US" smtClean="0"/>
              <a:t>Saturday, April 27, 2024</a:t>
            </a:fld>
            <a:endParaRPr lang="en-US" dirty="0"/>
          </a:p>
        </p:txBody>
      </p:sp>
      <p:sp>
        <p:nvSpPr>
          <p:cNvPr id="5" name="Footer Placeholder 4">
            <a:extLst>
              <a:ext uri="{FF2B5EF4-FFF2-40B4-BE49-F238E27FC236}">
                <a16:creationId xmlns:a16="http://schemas.microsoft.com/office/drawing/2014/main" id="{ACD5C3BE-317E-49E8-82B5-C8A7EC9C8A7E}"/>
              </a:ext>
            </a:extLst>
          </p:cNvPr>
          <p:cNvSpPr>
            <a:spLocks noGrp="1"/>
          </p:cNvSpPr>
          <p:nvPr>
            <p:ph type="ftr" sz="quarter" idx="3"/>
          </p:nvPr>
        </p:nvSpPr>
        <p:spPr>
          <a:xfrm>
            <a:off x="3359150" y="6507212"/>
            <a:ext cx="6379210" cy="153888"/>
          </a:xfrm>
          <a:prstGeom prst="rect">
            <a:avLst/>
          </a:prstGeom>
        </p:spPr>
        <p:txBody>
          <a:bodyPr vert="horz" wrap="square" lIns="0" tIns="0" rIns="0" bIns="0" rtlCol="0" anchor="ctr">
            <a:spAutoFit/>
          </a:bodyPr>
          <a:lstStyle>
            <a:lvl1pPr algn="l">
              <a:defRPr sz="900">
                <a:solidFill>
                  <a:schemeClr val="tx1">
                    <a:alpha val="80000"/>
                  </a:schemeClr>
                </a:solidFill>
              </a:defRPr>
            </a:lvl1pPr>
          </a:lstStyle>
          <a:p>
            <a:r>
              <a:rPr lang="en-US"/>
              <a:t>Sample Footer</a:t>
            </a:r>
            <a:endParaRPr lang="en-US" dirty="0"/>
          </a:p>
        </p:txBody>
      </p:sp>
      <p:sp>
        <p:nvSpPr>
          <p:cNvPr id="6" name="Slide Number Placeholder 5">
            <a:extLst>
              <a:ext uri="{FF2B5EF4-FFF2-40B4-BE49-F238E27FC236}">
                <a16:creationId xmlns:a16="http://schemas.microsoft.com/office/drawing/2014/main" id="{45574E12-6C16-431F-B2CE-E4B15916BA05}"/>
              </a:ext>
            </a:extLst>
          </p:cNvPr>
          <p:cNvSpPr>
            <a:spLocks noGrp="1"/>
          </p:cNvSpPr>
          <p:nvPr>
            <p:ph type="sldNum" sz="quarter" idx="4"/>
          </p:nvPr>
        </p:nvSpPr>
        <p:spPr>
          <a:xfrm>
            <a:off x="9948863" y="6507212"/>
            <a:ext cx="1692274" cy="153888"/>
          </a:xfrm>
          <a:prstGeom prst="rect">
            <a:avLst/>
          </a:prstGeom>
        </p:spPr>
        <p:txBody>
          <a:bodyPr vert="horz" wrap="square" lIns="0" tIns="0" rIns="0" bIns="0" rtlCol="0" anchor="ctr">
            <a:spAutoFit/>
          </a:bodyPr>
          <a:lstStyle>
            <a:lvl1pPr algn="r">
              <a:defRPr sz="900">
                <a:solidFill>
                  <a:schemeClr val="tx1">
                    <a:alpha val="80000"/>
                  </a:schemeClr>
                </a:solidFill>
              </a:defRPr>
            </a:lvl1pPr>
          </a:lstStyle>
          <a:p>
            <a:fld id="{DBA1B0FB-D917-4C8C-928F-313BD683BF39}" type="slidenum">
              <a:rPr lang="en-US" smtClean="0"/>
              <a:pPr/>
              <a:t>‹#›</a:t>
            </a:fld>
            <a:endParaRPr lang="en-US"/>
          </a:p>
        </p:txBody>
      </p:sp>
    </p:spTree>
    <p:extLst>
      <p:ext uri="{BB962C8B-B14F-4D97-AF65-F5344CB8AC3E}">
        <p14:creationId xmlns:p14="http://schemas.microsoft.com/office/powerpoint/2010/main" val="4173616371"/>
      </p:ext>
    </p:extLst>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0" r:id="rId6"/>
    <p:sldLayoutId id="2147483726" r:id="rId7"/>
    <p:sldLayoutId id="2147483727" r:id="rId8"/>
    <p:sldLayoutId id="2147483728" r:id="rId9"/>
    <p:sldLayoutId id="2147483729" r:id="rId10"/>
    <p:sldLayoutId id="2147483731" r:id="rId11"/>
  </p:sldLayoutIdLst>
  <p:hf sldNum="0" hdr="0" ftr="0" dt="0"/>
  <p:txStyles>
    <p:titleStyle>
      <a:lvl1pPr algn="l" defTabSz="914400" rtl="0" eaLnBrk="1" latinLnBrk="0" hangingPunct="1">
        <a:lnSpc>
          <a:spcPct val="100000"/>
        </a:lnSpc>
        <a:spcBef>
          <a:spcPct val="0"/>
        </a:spcBef>
        <a:buNone/>
        <a:defRPr lang="en-US" sz="4800" kern="1200" dirty="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spcAft>
          <a:spcPts val="800"/>
        </a:spcAft>
        <a:buFont typeface="Arial" panose="020B0604020202020204" pitchFamily="34" charset="0"/>
        <a:buChar char="•"/>
        <a:defRPr sz="2000" kern="1200">
          <a:solidFill>
            <a:schemeClr val="tx1">
              <a:alpha val="60000"/>
            </a:schemeClr>
          </a:solidFill>
          <a:latin typeface="+mn-lt"/>
          <a:ea typeface="+mn-ea"/>
          <a:cs typeface="+mn-cs"/>
        </a:defRPr>
      </a:lvl1pPr>
      <a:lvl2pPr marL="6858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2pPr>
      <a:lvl3pPr marL="11430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3pPr>
      <a:lvl4pPr marL="16002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4pPr>
      <a:lvl5pPr marL="20574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65" name="Rectangle 64">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50864" y="1051551"/>
            <a:ext cx="3565524" cy="2384898"/>
          </a:xfrm>
        </p:spPr>
        <p:txBody>
          <a:bodyPr anchor="b">
            <a:normAutofit/>
          </a:bodyPr>
          <a:lstStyle/>
          <a:p>
            <a:pPr>
              <a:lnSpc>
                <a:spcPct val="90000"/>
              </a:lnSpc>
            </a:pPr>
            <a:r>
              <a:rPr lang="en-US" sz="4100" dirty="0">
                <a:ea typeface="+mj-lt"/>
                <a:cs typeface="+mj-lt"/>
              </a:rPr>
              <a:t>Escaping the Dangers of Spiritual Lukewarmness</a:t>
            </a:r>
            <a:endParaRPr lang="en-US" sz="4100" dirty="0"/>
          </a:p>
        </p:txBody>
      </p:sp>
      <p:sp>
        <p:nvSpPr>
          <p:cNvPr id="3" name="Subtitle 2"/>
          <p:cNvSpPr>
            <a:spLocks noGrp="1"/>
          </p:cNvSpPr>
          <p:nvPr>
            <p:ph type="subTitle" idx="1"/>
          </p:nvPr>
        </p:nvSpPr>
        <p:spPr>
          <a:xfrm>
            <a:off x="550863" y="3569008"/>
            <a:ext cx="3565525" cy="1731656"/>
          </a:xfrm>
        </p:spPr>
        <p:txBody>
          <a:bodyPr vert="horz" wrap="square" lIns="91440" tIns="45720" rIns="91440" bIns="45720" rtlCol="0" anchor="t">
            <a:normAutofit/>
          </a:bodyPr>
          <a:lstStyle/>
          <a:p>
            <a:r>
              <a:rPr lang="en-US" sz="2000" b="1" dirty="0">
                <a:solidFill>
                  <a:schemeClr val="tx1">
                    <a:alpha val="60000"/>
                  </a:schemeClr>
                </a:solidFill>
              </a:rPr>
              <a:t>With Bishop Ronald K. Powell</a:t>
            </a:r>
          </a:p>
        </p:txBody>
      </p:sp>
      <p:grpSp>
        <p:nvGrpSpPr>
          <p:cNvPr id="66" name="Group 65">
            <a:extLst>
              <a:ext uri="{FF2B5EF4-FFF2-40B4-BE49-F238E27FC236}">
                <a16:creationId xmlns:a16="http://schemas.microsoft.com/office/drawing/2014/main" id="{4592A8CB-0B0A-43A5-86F4-712B0C46967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41850" y="444676"/>
            <a:ext cx="667802" cy="631474"/>
            <a:chOff x="10478914" y="1506691"/>
            <a:chExt cx="667802" cy="631474"/>
          </a:xfrm>
        </p:grpSpPr>
        <p:sp>
          <p:nvSpPr>
            <p:cNvPr id="19" name="Freeform: Shape 18">
              <a:extLst>
                <a:ext uri="{FF2B5EF4-FFF2-40B4-BE49-F238E27FC236}">
                  <a16:creationId xmlns:a16="http://schemas.microsoft.com/office/drawing/2014/main" id="{4C63B2AC-3D19-416D-A37F-2DDA8A36513D}"/>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7" name="Oval 66">
              <a:extLst>
                <a:ext uri="{FF2B5EF4-FFF2-40B4-BE49-F238E27FC236}">
                  <a16:creationId xmlns:a16="http://schemas.microsoft.com/office/drawing/2014/main" id="{8A474391-1271-45F9-A39C-8641371ABC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pic>
        <p:nvPicPr>
          <p:cNvPr id="4" name="Picture 3" descr="Free Images : tree, forest, path, pathway, branch, track, hiking, trail ...">
            <a:extLst>
              <a:ext uri="{FF2B5EF4-FFF2-40B4-BE49-F238E27FC236}">
                <a16:creationId xmlns:a16="http://schemas.microsoft.com/office/drawing/2014/main" id="{ADE28AB6-9CBB-20C1-5D75-1337A20F9FF3}"/>
              </a:ext>
            </a:extLst>
          </p:cNvPr>
          <p:cNvPicPr>
            <a:picLocks noChangeAspect="1"/>
          </p:cNvPicPr>
          <p:nvPr/>
        </p:nvPicPr>
        <p:blipFill rotWithShape="1">
          <a:blip r:embed="rId2"/>
          <a:srcRect l="15991" r="11510" b="-1"/>
          <a:stretch/>
        </p:blipFill>
        <p:spPr>
          <a:xfrm>
            <a:off x="4743450" y="10"/>
            <a:ext cx="7448551" cy="6857990"/>
          </a:xfrm>
          <a:custGeom>
            <a:avLst/>
            <a:gdLst/>
            <a:ahLst/>
            <a:cxnLst/>
            <a:rect l="l" t="t" r="r" b="b"/>
            <a:pathLst>
              <a:path w="7448551" h="6858000">
                <a:moveTo>
                  <a:pt x="0" y="0"/>
                </a:moveTo>
                <a:lnTo>
                  <a:pt x="7448551" y="0"/>
                </a:lnTo>
                <a:lnTo>
                  <a:pt x="7448551" y="6858000"/>
                </a:lnTo>
                <a:lnTo>
                  <a:pt x="0" y="6858000"/>
                </a:lnTo>
                <a:close/>
              </a:path>
            </a:pathLst>
          </a:custGeom>
        </p:spPr>
      </p:pic>
      <p:sp>
        <p:nvSpPr>
          <p:cNvPr id="68" name="Rectangle 67">
            <a:extLst>
              <a:ext uri="{FF2B5EF4-FFF2-40B4-BE49-F238E27FC236}">
                <a16:creationId xmlns:a16="http://schemas.microsoft.com/office/drawing/2014/main" id="{41AC6C06-99FE-4BA1-BC82-8406A424CD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773729"/>
            <a:ext cx="12192000" cy="1084271"/>
          </a:xfrm>
          <a:prstGeom prst="rect">
            <a:avLst/>
          </a:prstGeom>
          <a:gradFill flip="none" rotWithShape="1">
            <a:gsLst>
              <a:gs pos="90000">
                <a:schemeClr val="bg2">
                  <a:alpha val="60000"/>
                </a:schemeClr>
              </a:gs>
              <a:gs pos="28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7AEC842D-C905-4DEA-B1C3-CA51995C57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21219" y="5433223"/>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50863" y="549275"/>
            <a:ext cx="5548871" cy="6041109"/>
          </a:xfrm>
        </p:spPr>
        <p:txBody>
          <a:bodyPr anchor="b">
            <a:noAutofit/>
          </a:bodyPr>
          <a:lstStyle/>
          <a:p>
            <a:r>
              <a:rPr lang="en-US" sz="4000" dirty="0">
                <a:ea typeface="+mj-lt"/>
                <a:cs typeface="+mj-lt"/>
              </a:rPr>
              <a:t>Colossians 4:2</a:t>
            </a:r>
            <a:endParaRPr lang="en-US" dirty="0"/>
          </a:p>
          <a:p>
            <a:r>
              <a:rPr lang="en-US" sz="4000" dirty="0">
                <a:ea typeface="+mj-lt"/>
                <a:cs typeface="+mj-lt"/>
              </a:rPr>
              <a:t>2 Continue steadfastly in prayer, being watchful in it with thanksgiving.</a:t>
            </a:r>
            <a:endParaRPr lang="en-US" dirty="0">
              <a:ea typeface="+mj-lt"/>
              <a:cs typeface="+mj-lt"/>
            </a:endParaRPr>
          </a:p>
          <a:p>
            <a:endParaRPr lang="en-US" sz="4000" dirty="0">
              <a:ea typeface="+mj-lt"/>
              <a:cs typeface="+mj-lt"/>
            </a:endParaRPr>
          </a:p>
          <a:p>
            <a:endParaRPr lang="en-US" sz="4000" b="1" dirty="0"/>
          </a:p>
          <a:p>
            <a:endParaRPr lang="en-US" sz="4000" dirty="0"/>
          </a:p>
        </p:txBody>
      </p:sp>
      <p:pic>
        <p:nvPicPr>
          <p:cNvPr id="4" name="Picture 3" descr="Free Images : tree, forest, path, pathway, branch, track, hiking, trail ...">
            <a:extLst>
              <a:ext uri="{FF2B5EF4-FFF2-40B4-BE49-F238E27FC236}">
                <a16:creationId xmlns:a16="http://schemas.microsoft.com/office/drawing/2014/main" id="{ADE28AB6-9CBB-20C1-5D75-1337A20F9FF3}"/>
              </a:ext>
            </a:extLst>
          </p:cNvPr>
          <p:cNvPicPr>
            <a:picLocks noChangeAspect="1"/>
          </p:cNvPicPr>
          <p:nvPr/>
        </p:nvPicPr>
        <p:blipFill rotWithShape="1">
          <a:blip r:embed="rId2"/>
          <a:srcRect l="18865" r="14383" b="-2"/>
          <a:stretch/>
        </p:blipFill>
        <p:spPr>
          <a:xfrm>
            <a:off x="6508749" y="862806"/>
            <a:ext cx="5132388" cy="5132388"/>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grpSp>
        <p:nvGrpSpPr>
          <p:cNvPr id="76" name="Group 75">
            <a:extLst>
              <a:ext uri="{FF2B5EF4-FFF2-40B4-BE49-F238E27FC236}">
                <a16:creationId xmlns:a16="http://schemas.microsoft.com/office/drawing/2014/main" id="{73840CF4-F848-4FE0-AEA6-C9E806911B9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20950" y="549275"/>
            <a:ext cx="667802" cy="631474"/>
            <a:chOff x="10478914" y="1506691"/>
            <a:chExt cx="667802" cy="631474"/>
          </a:xfrm>
        </p:grpSpPr>
        <p:sp>
          <p:nvSpPr>
            <p:cNvPr id="77" name="Freeform: Shape 76">
              <a:extLst>
                <a:ext uri="{FF2B5EF4-FFF2-40B4-BE49-F238E27FC236}">
                  <a16:creationId xmlns:a16="http://schemas.microsoft.com/office/drawing/2014/main" id="{F4B46153-41DB-494F-9B08-EBCCF27283DD}"/>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8" name="Oval 77">
              <a:extLst>
                <a:ext uri="{FF2B5EF4-FFF2-40B4-BE49-F238E27FC236}">
                  <a16:creationId xmlns:a16="http://schemas.microsoft.com/office/drawing/2014/main" id="{7B6D42DA-2D84-4A50-A359-7A5C651B1C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80" name="Oval 79">
            <a:extLst>
              <a:ext uri="{FF2B5EF4-FFF2-40B4-BE49-F238E27FC236}">
                <a16:creationId xmlns:a16="http://schemas.microsoft.com/office/drawing/2014/main" id="{94459D96-B947-4C7F-8BCA-915F8B07C0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82954" y="5171203"/>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21726861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50863" y="549275"/>
            <a:ext cx="5548871" cy="7255891"/>
          </a:xfrm>
        </p:spPr>
        <p:txBody>
          <a:bodyPr anchor="b">
            <a:noAutofit/>
          </a:bodyPr>
          <a:lstStyle/>
          <a:p>
            <a:r>
              <a:rPr lang="en-US" sz="4000">
                <a:ea typeface="+mj-lt"/>
                <a:cs typeface="+mj-lt"/>
              </a:rPr>
              <a:t>2 Timothy 3:16</a:t>
            </a:r>
            <a:endParaRPr lang="en-US"/>
          </a:p>
          <a:p>
            <a:r>
              <a:rPr lang="en-US" sz="4000" dirty="0">
                <a:ea typeface="+mj-lt"/>
                <a:cs typeface="+mj-lt"/>
              </a:rPr>
              <a:t>16 All Scripture is breathed out by God and profitable for teaching, for reproof, for correction, and for training in righteousness,</a:t>
            </a:r>
            <a:endParaRPr lang="en-US" dirty="0"/>
          </a:p>
          <a:p>
            <a:endParaRPr lang="en-US" sz="4000" dirty="0">
              <a:ea typeface="+mj-lt"/>
              <a:cs typeface="+mj-lt"/>
            </a:endParaRPr>
          </a:p>
          <a:p>
            <a:endParaRPr lang="en-US" sz="4000" dirty="0">
              <a:ea typeface="+mj-lt"/>
              <a:cs typeface="+mj-lt"/>
            </a:endParaRPr>
          </a:p>
          <a:p>
            <a:endParaRPr lang="en-US" sz="4000" b="1" dirty="0"/>
          </a:p>
          <a:p>
            <a:endParaRPr lang="en-US" sz="4000" dirty="0"/>
          </a:p>
        </p:txBody>
      </p:sp>
      <p:pic>
        <p:nvPicPr>
          <p:cNvPr id="4" name="Picture 3" descr="Free Images : tree, forest, path, pathway, branch, track, hiking, trail ...">
            <a:extLst>
              <a:ext uri="{FF2B5EF4-FFF2-40B4-BE49-F238E27FC236}">
                <a16:creationId xmlns:a16="http://schemas.microsoft.com/office/drawing/2014/main" id="{ADE28AB6-9CBB-20C1-5D75-1337A20F9FF3}"/>
              </a:ext>
            </a:extLst>
          </p:cNvPr>
          <p:cNvPicPr>
            <a:picLocks noChangeAspect="1"/>
          </p:cNvPicPr>
          <p:nvPr/>
        </p:nvPicPr>
        <p:blipFill rotWithShape="1">
          <a:blip r:embed="rId2"/>
          <a:srcRect l="18865" r="14383" b="-2"/>
          <a:stretch/>
        </p:blipFill>
        <p:spPr>
          <a:xfrm>
            <a:off x="6508749" y="862806"/>
            <a:ext cx="5132388" cy="5132388"/>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grpSp>
        <p:nvGrpSpPr>
          <p:cNvPr id="76" name="Group 75">
            <a:extLst>
              <a:ext uri="{FF2B5EF4-FFF2-40B4-BE49-F238E27FC236}">
                <a16:creationId xmlns:a16="http://schemas.microsoft.com/office/drawing/2014/main" id="{73840CF4-F848-4FE0-AEA6-C9E806911B9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20950" y="549275"/>
            <a:ext cx="667802" cy="631474"/>
            <a:chOff x="10478914" y="1506691"/>
            <a:chExt cx="667802" cy="631474"/>
          </a:xfrm>
        </p:grpSpPr>
        <p:sp>
          <p:nvSpPr>
            <p:cNvPr id="77" name="Freeform: Shape 76">
              <a:extLst>
                <a:ext uri="{FF2B5EF4-FFF2-40B4-BE49-F238E27FC236}">
                  <a16:creationId xmlns:a16="http://schemas.microsoft.com/office/drawing/2014/main" id="{F4B46153-41DB-494F-9B08-EBCCF27283DD}"/>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8" name="Oval 77">
              <a:extLst>
                <a:ext uri="{FF2B5EF4-FFF2-40B4-BE49-F238E27FC236}">
                  <a16:creationId xmlns:a16="http://schemas.microsoft.com/office/drawing/2014/main" id="{7B6D42DA-2D84-4A50-A359-7A5C651B1C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80" name="Oval 79">
            <a:extLst>
              <a:ext uri="{FF2B5EF4-FFF2-40B4-BE49-F238E27FC236}">
                <a16:creationId xmlns:a16="http://schemas.microsoft.com/office/drawing/2014/main" id="{94459D96-B947-4C7F-8BCA-915F8B07C0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82954" y="5171203"/>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7781455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50863" y="427797"/>
            <a:ext cx="5548871" cy="7277978"/>
          </a:xfrm>
        </p:spPr>
        <p:txBody>
          <a:bodyPr anchor="b">
            <a:noAutofit/>
          </a:bodyPr>
          <a:lstStyle/>
          <a:p>
            <a:r>
              <a:rPr lang="en-US" sz="4000" dirty="0">
                <a:ea typeface="+mj-lt"/>
                <a:cs typeface="+mj-lt"/>
              </a:rPr>
              <a:t>James 1:22</a:t>
            </a:r>
            <a:endParaRPr lang="en-US" dirty="0"/>
          </a:p>
          <a:p>
            <a:r>
              <a:rPr lang="en-US" sz="4000" dirty="0">
                <a:ea typeface="+mj-lt"/>
                <a:cs typeface="+mj-lt"/>
              </a:rPr>
              <a:t>22 But be doers of the word, and not hearers only, deceiving yourselves.</a:t>
            </a:r>
            <a:endParaRPr lang="en-US" dirty="0"/>
          </a:p>
          <a:p>
            <a:endParaRPr lang="en-US" sz="4000" dirty="0"/>
          </a:p>
          <a:p>
            <a:endParaRPr lang="en-US" sz="4000" dirty="0">
              <a:ea typeface="+mj-lt"/>
              <a:cs typeface="+mj-lt"/>
            </a:endParaRPr>
          </a:p>
          <a:p>
            <a:endParaRPr lang="en-US" sz="4000" dirty="0">
              <a:ea typeface="+mj-lt"/>
              <a:cs typeface="+mj-lt"/>
            </a:endParaRPr>
          </a:p>
          <a:p>
            <a:endParaRPr lang="en-US" sz="4000" b="1" dirty="0"/>
          </a:p>
          <a:p>
            <a:endParaRPr lang="en-US" sz="4000" dirty="0"/>
          </a:p>
        </p:txBody>
      </p:sp>
      <p:pic>
        <p:nvPicPr>
          <p:cNvPr id="4" name="Picture 3" descr="Free Images : tree, forest, path, pathway, branch, track, hiking, trail ...">
            <a:extLst>
              <a:ext uri="{FF2B5EF4-FFF2-40B4-BE49-F238E27FC236}">
                <a16:creationId xmlns:a16="http://schemas.microsoft.com/office/drawing/2014/main" id="{ADE28AB6-9CBB-20C1-5D75-1337A20F9FF3}"/>
              </a:ext>
            </a:extLst>
          </p:cNvPr>
          <p:cNvPicPr>
            <a:picLocks noChangeAspect="1"/>
          </p:cNvPicPr>
          <p:nvPr/>
        </p:nvPicPr>
        <p:blipFill rotWithShape="1">
          <a:blip r:embed="rId2"/>
          <a:srcRect l="18865" r="14383" b="-2"/>
          <a:stretch/>
        </p:blipFill>
        <p:spPr>
          <a:xfrm>
            <a:off x="6508749" y="862806"/>
            <a:ext cx="5132388" cy="5132388"/>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grpSp>
        <p:nvGrpSpPr>
          <p:cNvPr id="76" name="Group 75">
            <a:extLst>
              <a:ext uri="{FF2B5EF4-FFF2-40B4-BE49-F238E27FC236}">
                <a16:creationId xmlns:a16="http://schemas.microsoft.com/office/drawing/2014/main" id="{73840CF4-F848-4FE0-AEA6-C9E806911B9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20950" y="549275"/>
            <a:ext cx="667802" cy="631474"/>
            <a:chOff x="10478914" y="1506691"/>
            <a:chExt cx="667802" cy="631474"/>
          </a:xfrm>
        </p:grpSpPr>
        <p:sp>
          <p:nvSpPr>
            <p:cNvPr id="77" name="Freeform: Shape 76">
              <a:extLst>
                <a:ext uri="{FF2B5EF4-FFF2-40B4-BE49-F238E27FC236}">
                  <a16:creationId xmlns:a16="http://schemas.microsoft.com/office/drawing/2014/main" id="{F4B46153-41DB-494F-9B08-EBCCF27283DD}"/>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8" name="Oval 77">
              <a:extLst>
                <a:ext uri="{FF2B5EF4-FFF2-40B4-BE49-F238E27FC236}">
                  <a16:creationId xmlns:a16="http://schemas.microsoft.com/office/drawing/2014/main" id="{7B6D42DA-2D84-4A50-A359-7A5C651B1C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80" name="Oval 79">
            <a:extLst>
              <a:ext uri="{FF2B5EF4-FFF2-40B4-BE49-F238E27FC236}">
                <a16:creationId xmlns:a16="http://schemas.microsoft.com/office/drawing/2014/main" id="{94459D96-B947-4C7F-8BCA-915F8B07C0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82954" y="5171203"/>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2285684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50863" y="460927"/>
            <a:ext cx="5548871" cy="7222761"/>
          </a:xfrm>
        </p:spPr>
        <p:txBody>
          <a:bodyPr anchor="b">
            <a:noAutofit/>
          </a:bodyPr>
          <a:lstStyle/>
          <a:p>
            <a:r>
              <a:rPr lang="en-US" sz="4000">
                <a:ea typeface="+mj-lt"/>
                <a:cs typeface="+mj-lt"/>
              </a:rPr>
              <a:t>Romans 12:11</a:t>
            </a:r>
            <a:endParaRPr lang="en-US"/>
          </a:p>
          <a:p>
            <a:r>
              <a:rPr lang="en-US" sz="4000" baseline="30000">
                <a:ea typeface="+mj-lt"/>
                <a:cs typeface="+mj-lt"/>
              </a:rPr>
              <a:t>11 </a:t>
            </a:r>
            <a:r>
              <a:rPr lang="en-US" sz="4000">
                <a:ea typeface="+mj-lt"/>
                <a:cs typeface="+mj-lt"/>
              </a:rPr>
              <a:t>Do not be slothful in zeal, be fervent in spirit, serve the Lord.</a:t>
            </a:r>
            <a:endParaRPr lang="en-US">
              <a:ea typeface="+mj-lt"/>
              <a:cs typeface="+mj-lt"/>
            </a:endParaRPr>
          </a:p>
          <a:p>
            <a:endParaRPr lang="en-US" sz="4000" dirty="0"/>
          </a:p>
          <a:p>
            <a:endParaRPr lang="en-US" sz="4000" dirty="0"/>
          </a:p>
          <a:p>
            <a:endParaRPr lang="en-US" sz="4000" dirty="0">
              <a:ea typeface="+mj-lt"/>
              <a:cs typeface="+mj-lt"/>
            </a:endParaRPr>
          </a:p>
          <a:p>
            <a:endParaRPr lang="en-US" sz="4000" dirty="0">
              <a:ea typeface="+mj-lt"/>
              <a:cs typeface="+mj-lt"/>
            </a:endParaRPr>
          </a:p>
          <a:p>
            <a:endParaRPr lang="en-US" sz="4000" b="1" dirty="0"/>
          </a:p>
          <a:p>
            <a:endParaRPr lang="en-US" sz="4000" dirty="0"/>
          </a:p>
        </p:txBody>
      </p:sp>
      <p:pic>
        <p:nvPicPr>
          <p:cNvPr id="4" name="Picture 3" descr="Free Images : tree, forest, path, pathway, branch, track, hiking, trail ...">
            <a:extLst>
              <a:ext uri="{FF2B5EF4-FFF2-40B4-BE49-F238E27FC236}">
                <a16:creationId xmlns:a16="http://schemas.microsoft.com/office/drawing/2014/main" id="{ADE28AB6-9CBB-20C1-5D75-1337A20F9FF3}"/>
              </a:ext>
            </a:extLst>
          </p:cNvPr>
          <p:cNvPicPr>
            <a:picLocks noChangeAspect="1"/>
          </p:cNvPicPr>
          <p:nvPr/>
        </p:nvPicPr>
        <p:blipFill rotWithShape="1">
          <a:blip r:embed="rId2"/>
          <a:srcRect l="18865" r="14383" b="-2"/>
          <a:stretch/>
        </p:blipFill>
        <p:spPr>
          <a:xfrm>
            <a:off x="6508749" y="862806"/>
            <a:ext cx="5132388" cy="5132388"/>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grpSp>
        <p:nvGrpSpPr>
          <p:cNvPr id="76" name="Group 75">
            <a:extLst>
              <a:ext uri="{FF2B5EF4-FFF2-40B4-BE49-F238E27FC236}">
                <a16:creationId xmlns:a16="http://schemas.microsoft.com/office/drawing/2014/main" id="{73840CF4-F848-4FE0-AEA6-C9E806911B9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20950" y="549275"/>
            <a:ext cx="667802" cy="631474"/>
            <a:chOff x="10478914" y="1506691"/>
            <a:chExt cx="667802" cy="631474"/>
          </a:xfrm>
        </p:grpSpPr>
        <p:sp>
          <p:nvSpPr>
            <p:cNvPr id="77" name="Freeform: Shape 76">
              <a:extLst>
                <a:ext uri="{FF2B5EF4-FFF2-40B4-BE49-F238E27FC236}">
                  <a16:creationId xmlns:a16="http://schemas.microsoft.com/office/drawing/2014/main" id="{F4B46153-41DB-494F-9B08-EBCCF27283DD}"/>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8" name="Oval 77">
              <a:extLst>
                <a:ext uri="{FF2B5EF4-FFF2-40B4-BE49-F238E27FC236}">
                  <a16:creationId xmlns:a16="http://schemas.microsoft.com/office/drawing/2014/main" id="{7B6D42DA-2D84-4A50-A359-7A5C651B1C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80" name="Oval 79">
            <a:extLst>
              <a:ext uri="{FF2B5EF4-FFF2-40B4-BE49-F238E27FC236}">
                <a16:creationId xmlns:a16="http://schemas.microsoft.com/office/drawing/2014/main" id="{94459D96-B947-4C7F-8BCA-915F8B07C0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82954" y="5171203"/>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1241760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5" name="Rectangle 84">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50863" y="603450"/>
            <a:ext cx="5545537" cy="3138965"/>
          </a:xfrm>
        </p:spPr>
        <p:txBody>
          <a:bodyPr vert="horz" wrap="square" lIns="0" tIns="0" rIns="0" bIns="0" rtlCol="0" anchor="b" anchorCtr="0">
            <a:noAutofit/>
          </a:bodyPr>
          <a:lstStyle/>
          <a:p>
            <a:r>
              <a:rPr lang="en-US" sz="3600" b="1" dirty="0">
                <a:ea typeface="+mj-lt"/>
                <a:cs typeface="+mj-lt"/>
              </a:rPr>
              <a:t>Closing</a:t>
            </a:r>
          </a:p>
          <a:p>
            <a:endParaRPr lang="en-US" sz="2400" b="1" dirty="0">
              <a:ea typeface="+mj-lt"/>
              <a:cs typeface="+mj-lt"/>
            </a:endParaRPr>
          </a:p>
          <a:p>
            <a:endParaRPr lang="en-US" sz="3200" dirty="0">
              <a:ea typeface="+mj-lt"/>
              <a:cs typeface="+mj-lt"/>
            </a:endParaRPr>
          </a:p>
          <a:p>
            <a:endParaRPr lang="en-US" sz="3600" dirty="0">
              <a:ea typeface="+mj-lt"/>
              <a:cs typeface="+mj-lt"/>
            </a:endParaRPr>
          </a:p>
          <a:p>
            <a:endParaRPr lang="en-US" sz="3600" dirty="0"/>
          </a:p>
          <a:p>
            <a:pPr>
              <a:lnSpc>
                <a:spcPct val="90000"/>
              </a:lnSpc>
            </a:pPr>
            <a:endParaRPr lang="en-US" sz="3000" dirty="0"/>
          </a:p>
        </p:txBody>
      </p:sp>
      <p:sp>
        <p:nvSpPr>
          <p:cNvPr id="87" name="Oval 86">
            <a:extLst>
              <a:ext uri="{FF2B5EF4-FFF2-40B4-BE49-F238E27FC236}">
                <a16:creationId xmlns:a16="http://schemas.microsoft.com/office/drawing/2014/main" id="{D87560B9-86B8-4558-93E9-FAB8DBE40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66122" y="717412"/>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9" name="Freeform: Shape 88">
            <a:extLst>
              <a:ext uri="{FF2B5EF4-FFF2-40B4-BE49-F238E27FC236}">
                <a16:creationId xmlns:a16="http://schemas.microsoft.com/office/drawing/2014/main" id="{71400469-1077-4353-BFB5-E4159ADF19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11524143" y="5425719"/>
            <a:ext cx="826527" cy="463493"/>
          </a:xfrm>
          <a:custGeom>
            <a:avLst/>
            <a:gdLst>
              <a:gd name="connsiteX0" fmla="*/ 791231 w 826527"/>
              <a:gd name="connsiteY0" fmla="*/ 135754 h 463493"/>
              <a:gd name="connsiteX1" fmla="*/ 826527 w 826527"/>
              <a:gd name="connsiteY1" fmla="*/ 178533 h 463493"/>
              <a:gd name="connsiteX2" fmla="*/ 658803 w 826527"/>
              <a:gd name="connsiteY2" fmla="*/ 346257 h 463493"/>
              <a:gd name="connsiteX3" fmla="*/ 627362 w 826527"/>
              <a:gd name="connsiteY3" fmla="*/ 299623 h 463493"/>
              <a:gd name="connsiteX4" fmla="*/ 463493 w 826527"/>
              <a:gd name="connsiteY4" fmla="*/ 231747 h 463493"/>
              <a:gd name="connsiteX5" fmla="*/ 231747 w 826527"/>
              <a:gd name="connsiteY5" fmla="*/ 463493 h 463493"/>
              <a:gd name="connsiteX6" fmla="*/ 0 w 826527"/>
              <a:gd name="connsiteY6" fmla="*/ 463493 h 463493"/>
              <a:gd name="connsiteX7" fmla="*/ 463492 w 826527"/>
              <a:gd name="connsiteY7" fmla="*/ 0 h 463493"/>
              <a:gd name="connsiteX8" fmla="*/ 791231 w 826527"/>
              <a:gd name="connsiteY8" fmla="*/ 135754 h 463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6527" h="463493">
                <a:moveTo>
                  <a:pt x="791231" y="135754"/>
                </a:moveTo>
                <a:lnTo>
                  <a:pt x="826527" y="178533"/>
                </a:lnTo>
                <a:lnTo>
                  <a:pt x="658803" y="346257"/>
                </a:lnTo>
                <a:lnTo>
                  <a:pt x="627362" y="299623"/>
                </a:lnTo>
                <a:cubicBezTo>
                  <a:pt x="585424" y="257686"/>
                  <a:pt x="527487" y="231747"/>
                  <a:pt x="463493" y="231747"/>
                </a:cubicBezTo>
                <a:cubicBezTo>
                  <a:pt x="335503" y="231746"/>
                  <a:pt x="231746" y="335503"/>
                  <a:pt x="231747" y="463493"/>
                </a:cubicBezTo>
                <a:lnTo>
                  <a:pt x="0" y="463493"/>
                </a:lnTo>
                <a:cubicBezTo>
                  <a:pt x="0" y="207513"/>
                  <a:pt x="207513" y="0"/>
                  <a:pt x="463492" y="0"/>
                </a:cubicBezTo>
                <a:cubicBezTo>
                  <a:pt x="591482" y="0"/>
                  <a:pt x="707356" y="51879"/>
                  <a:pt x="791231" y="135754"/>
                </a:cubicBezTo>
                <a:close/>
              </a:path>
            </a:pathLst>
          </a:custGeom>
          <a:solidFill>
            <a:schemeClr val="bg2"/>
          </a:solidFill>
          <a:ln>
            <a:noFill/>
          </a:ln>
          <a:effectLst>
            <a:innerShdw blurRad="127000" dir="27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91" name="Freeform: Shape 90">
            <a:extLst>
              <a:ext uri="{FF2B5EF4-FFF2-40B4-BE49-F238E27FC236}">
                <a16:creationId xmlns:a16="http://schemas.microsoft.com/office/drawing/2014/main" id="{F28851F7-6B20-43F1-90FF-B41CE11AFC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11562489" y="5445666"/>
            <a:ext cx="807174" cy="508309"/>
          </a:xfrm>
          <a:custGeom>
            <a:avLst/>
            <a:gdLst>
              <a:gd name="connsiteX0" fmla="*/ 791232 w 807174"/>
              <a:gd name="connsiteY0" fmla="*/ 148880 h 508309"/>
              <a:gd name="connsiteX1" fmla="*/ 807174 w 807174"/>
              <a:gd name="connsiteY1" fmla="*/ 170072 h 508309"/>
              <a:gd name="connsiteX2" fmla="*/ 636502 w 807174"/>
              <a:gd name="connsiteY2" fmla="*/ 340744 h 508309"/>
              <a:gd name="connsiteX3" fmla="*/ 627362 w 807174"/>
              <a:gd name="connsiteY3" fmla="*/ 328595 h 508309"/>
              <a:gd name="connsiteX4" fmla="*/ 463493 w 807174"/>
              <a:gd name="connsiteY4" fmla="*/ 254155 h 508309"/>
              <a:gd name="connsiteX5" fmla="*/ 231747 w 807174"/>
              <a:gd name="connsiteY5" fmla="*/ 508309 h 508309"/>
              <a:gd name="connsiteX6" fmla="*/ 0 w 807174"/>
              <a:gd name="connsiteY6" fmla="*/ 508309 h 508309"/>
              <a:gd name="connsiteX7" fmla="*/ 463493 w 807174"/>
              <a:gd name="connsiteY7" fmla="*/ 0 h 508309"/>
              <a:gd name="connsiteX8" fmla="*/ 791232 w 807174"/>
              <a:gd name="connsiteY8" fmla="*/ 148880 h 508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07174" h="508309">
                <a:moveTo>
                  <a:pt x="791232" y="148880"/>
                </a:moveTo>
                <a:lnTo>
                  <a:pt x="807174" y="170072"/>
                </a:lnTo>
                <a:lnTo>
                  <a:pt x="636502" y="340744"/>
                </a:lnTo>
                <a:lnTo>
                  <a:pt x="627362" y="328595"/>
                </a:lnTo>
                <a:cubicBezTo>
                  <a:pt x="585425" y="282602"/>
                  <a:pt x="527487" y="254155"/>
                  <a:pt x="463493" y="254155"/>
                </a:cubicBezTo>
                <a:cubicBezTo>
                  <a:pt x="335503" y="254155"/>
                  <a:pt x="231746" y="367943"/>
                  <a:pt x="231747" y="508309"/>
                </a:cubicBezTo>
                <a:lnTo>
                  <a:pt x="0" y="508309"/>
                </a:lnTo>
                <a:cubicBezTo>
                  <a:pt x="0" y="227578"/>
                  <a:pt x="207513" y="0"/>
                  <a:pt x="463493" y="0"/>
                </a:cubicBezTo>
                <a:cubicBezTo>
                  <a:pt x="591482" y="-1"/>
                  <a:pt x="707356" y="56895"/>
                  <a:pt x="791232" y="148880"/>
                </a:cubicBezTo>
                <a:close/>
              </a:path>
            </a:pathLst>
          </a:custGeom>
          <a:solidFill>
            <a:schemeClr val="accent6">
              <a:lumMod val="60000"/>
              <a:lumOff val="40000"/>
              <a:alpha val="20000"/>
            </a:schemeClr>
          </a:solidFill>
          <a:ln>
            <a:noFill/>
          </a:ln>
          <a:effectLst>
            <a:softEdge rad="889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pic>
        <p:nvPicPr>
          <p:cNvPr id="4" name="Picture 3" descr="Free Images : tree, forest, path, pathway, branch, track, hiking, trail ...">
            <a:extLst>
              <a:ext uri="{FF2B5EF4-FFF2-40B4-BE49-F238E27FC236}">
                <a16:creationId xmlns:a16="http://schemas.microsoft.com/office/drawing/2014/main" id="{ADE28AB6-9CBB-20C1-5D75-1337A20F9FF3}"/>
              </a:ext>
            </a:extLst>
          </p:cNvPr>
          <p:cNvPicPr>
            <a:picLocks noChangeAspect="1"/>
          </p:cNvPicPr>
          <p:nvPr/>
        </p:nvPicPr>
        <p:blipFill rotWithShape="1">
          <a:blip r:embed="rId2"/>
          <a:srcRect l="23450" r="18970"/>
          <a:stretch/>
        </p:blipFill>
        <p:spPr>
          <a:xfrm>
            <a:off x="6640455" y="606796"/>
            <a:ext cx="4868976" cy="5644408"/>
          </a:xfrm>
          <a:custGeom>
            <a:avLst/>
            <a:gdLst/>
            <a:ahLst/>
            <a:cxnLst/>
            <a:rect l="l" t="t" r="r" b="b"/>
            <a:pathLst>
              <a:path w="4868976" h="5644408">
                <a:moveTo>
                  <a:pt x="2398421" y="0"/>
                </a:moveTo>
                <a:lnTo>
                  <a:pt x="4868973" y="1424628"/>
                </a:lnTo>
                <a:lnTo>
                  <a:pt x="4868976" y="1424625"/>
                </a:lnTo>
                <a:lnTo>
                  <a:pt x="4868976" y="1424628"/>
                </a:lnTo>
                <a:lnTo>
                  <a:pt x="4868976" y="4219781"/>
                </a:lnTo>
                <a:lnTo>
                  <a:pt x="2398419" y="5644408"/>
                </a:lnTo>
                <a:lnTo>
                  <a:pt x="0" y="4219781"/>
                </a:lnTo>
                <a:lnTo>
                  <a:pt x="0" y="1424628"/>
                </a:lnTo>
                <a:lnTo>
                  <a:pt x="0" y="1424625"/>
                </a:lnTo>
                <a:lnTo>
                  <a:pt x="3" y="1424628"/>
                </a:lnTo>
                <a:close/>
              </a:path>
            </a:pathLst>
          </a:custGeom>
        </p:spPr>
      </p:pic>
      <p:sp>
        <p:nvSpPr>
          <p:cNvPr id="93" name="Oval 92">
            <a:extLst>
              <a:ext uri="{FF2B5EF4-FFF2-40B4-BE49-F238E27FC236}">
                <a16:creationId xmlns:a16="http://schemas.microsoft.com/office/drawing/2014/main" id="{09E6BACC-8290-425B-A517-1914E16D82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865497" y="5915162"/>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3653275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50863" y="549275"/>
            <a:ext cx="5537828" cy="5444762"/>
          </a:xfrm>
        </p:spPr>
        <p:txBody>
          <a:bodyPr anchor="b">
            <a:noAutofit/>
          </a:bodyPr>
          <a:lstStyle/>
          <a:p>
            <a:r>
              <a:rPr lang="en-US" sz="4000" b="1" dirty="0">
                <a:ea typeface="+mj-lt"/>
                <a:cs typeface="+mj-lt"/>
              </a:rPr>
              <a:t>Revelation 3:15-16</a:t>
            </a:r>
            <a:endParaRPr lang="en-US" sz="4000" b="1" dirty="0"/>
          </a:p>
          <a:p>
            <a:r>
              <a:rPr lang="en-US" sz="4000" b="1" dirty="0">
                <a:ea typeface="+mj-lt"/>
                <a:cs typeface="+mj-lt"/>
              </a:rPr>
              <a:t>"I know your works: you are neither cold nor hot. Would that you were either cold or hot! So,</a:t>
            </a:r>
            <a:endParaRPr lang="en-US" sz="4000" b="1"/>
          </a:p>
          <a:p>
            <a:pPr>
              <a:lnSpc>
                <a:spcPct val="90000"/>
              </a:lnSpc>
            </a:pPr>
            <a:r>
              <a:rPr lang="en-US" sz="4000" b="1" dirty="0">
                <a:latin typeface="Calibri"/>
                <a:ea typeface="+mj-lt"/>
                <a:cs typeface="Calibri"/>
              </a:rPr>
              <a:t>because you are lukewarm, and neither hot nor cold, I will spit you out of my mouth." </a:t>
            </a:r>
            <a:endParaRPr lang="en-US" sz="4000" b="1"/>
          </a:p>
        </p:txBody>
      </p:sp>
      <p:pic>
        <p:nvPicPr>
          <p:cNvPr id="4" name="Picture 3" descr="Free Images : tree, forest, path, pathway, branch, track, hiking, trail ...">
            <a:extLst>
              <a:ext uri="{FF2B5EF4-FFF2-40B4-BE49-F238E27FC236}">
                <a16:creationId xmlns:a16="http://schemas.microsoft.com/office/drawing/2014/main" id="{ADE28AB6-9CBB-20C1-5D75-1337A20F9FF3}"/>
              </a:ext>
            </a:extLst>
          </p:cNvPr>
          <p:cNvPicPr>
            <a:picLocks noChangeAspect="1"/>
          </p:cNvPicPr>
          <p:nvPr/>
        </p:nvPicPr>
        <p:blipFill rotWithShape="1">
          <a:blip r:embed="rId2"/>
          <a:srcRect l="18865" r="14383" b="-2"/>
          <a:stretch/>
        </p:blipFill>
        <p:spPr>
          <a:xfrm>
            <a:off x="6508749" y="862806"/>
            <a:ext cx="5132388" cy="5132388"/>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grpSp>
        <p:nvGrpSpPr>
          <p:cNvPr id="76" name="Group 75">
            <a:extLst>
              <a:ext uri="{FF2B5EF4-FFF2-40B4-BE49-F238E27FC236}">
                <a16:creationId xmlns:a16="http://schemas.microsoft.com/office/drawing/2014/main" id="{73840CF4-F848-4FE0-AEA6-C9E806911B9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20950" y="549275"/>
            <a:ext cx="667802" cy="631474"/>
            <a:chOff x="10478914" y="1506691"/>
            <a:chExt cx="667802" cy="631474"/>
          </a:xfrm>
        </p:grpSpPr>
        <p:sp>
          <p:nvSpPr>
            <p:cNvPr id="77" name="Freeform: Shape 76">
              <a:extLst>
                <a:ext uri="{FF2B5EF4-FFF2-40B4-BE49-F238E27FC236}">
                  <a16:creationId xmlns:a16="http://schemas.microsoft.com/office/drawing/2014/main" id="{F4B46153-41DB-494F-9B08-EBCCF27283DD}"/>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8" name="Oval 77">
              <a:extLst>
                <a:ext uri="{FF2B5EF4-FFF2-40B4-BE49-F238E27FC236}">
                  <a16:creationId xmlns:a16="http://schemas.microsoft.com/office/drawing/2014/main" id="{7B6D42DA-2D84-4A50-A359-7A5C651B1C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80" name="Oval 79">
            <a:extLst>
              <a:ext uri="{FF2B5EF4-FFF2-40B4-BE49-F238E27FC236}">
                <a16:creationId xmlns:a16="http://schemas.microsoft.com/office/drawing/2014/main" id="{94459D96-B947-4C7F-8BCA-915F8B07C0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82954" y="5171203"/>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645193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5" name="Rectangle 84">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50863" y="603450"/>
            <a:ext cx="5545537" cy="5325575"/>
          </a:xfrm>
        </p:spPr>
        <p:txBody>
          <a:bodyPr vert="horz" wrap="square" lIns="0" tIns="0" rIns="0" bIns="0" rtlCol="0" anchor="b" anchorCtr="0">
            <a:noAutofit/>
          </a:bodyPr>
          <a:lstStyle/>
          <a:p>
            <a:r>
              <a:rPr lang="en-US" sz="3600" b="1" dirty="0">
                <a:ea typeface="+mj-lt"/>
                <a:cs typeface="+mj-lt"/>
              </a:rPr>
              <a:t>Romans 12:2</a:t>
            </a:r>
            <a:endParaRPr lang="en-US" sz="3600" b="1"/>
          </a:p>
          <a:p>
            <a:r>
              <a:rPr lang="en-US" sz="3600" b="1" dirty="0">
                <a:ea typeface="+mj-lt"/>
                <a:cs typeface="+mj-lt"/>
              </a:rPr>
              <a:t>2 Do not be conformed to this world, but be transformed by the renewal of your mind, that by testing you may discern what is the will of God, what is good and acceptable and perfect.</a:t>
            </a:r>
            <a:endParaRPr lang="en-US" sz="3600" b="1" dirty="0"/>
          </a:p>
          <a:p>
            <a:pPr>
              <a:lnSpc>
                <a:spcPct val="90000"/>
              </a:lnSpc>
            </a:pPr>
            <a:endParaRPr lang="en-US" sz="3000" dirty="0"/>
          </a:p>
        </p:txBody>
      </p:sp>
      <p:sp>
        <p:nvSpPr>
          <p:cNvPr id="87" name="Oval 86">
            <a:extLst>
              <a:ext uri="{FF2B5EF4-FFF2-40B4-BE49-F238E27FC236}">
                <a16:creationId xmlns:a16="http://schemas.microsoft.com/office/drawing/2014/main" id="{D87560B9-86B8-4558-93E9-FAB8DBE40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66122" y="717412"/>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9" name="Freeform: Shape 88">
            <a:extLst>
              <a:ext uri="{FF2B5EF4-FFF2-40B4-BE49-F238E27FC236}">
                <a16:creationId xmlns:a16="http://schemas.microsoft.com/office/drawing/2014/main" id="{71400469-1077-4353-BFB5-E4159ADF19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11524143" y="5425719"/>
            <a:ext cx="826527" cy="463493"/>
          </a:xfrm>
          <a:custGeom>
            <a:avLst/>
            <a:gdLst>
              <a:gd name="connsiteX0" fmla="*/ 791231 w 826527"/>
              <a:gd name="connsiteY0" fmla="*/ 135754 h 463493"/>
              <a:gd name="connsiteX1" fmla="*/ 826527 w 826527"/>
              <a:gd name="connsiteY1" fmla="*/ 178533 h 463493"/>
              <a:gd name="connsiteX2" fmla="*/ 658803 w 826527"/>
              <a:gd name="connsiteY2" fmla="*/ 346257 h 463493"/>
              <a:gd name="connsiteX3" fmla="*/ 627362 w 826527"/>
              <a:gd name="connsiteY3" fmla="*/ 299623 h 463493"/>
              <a:gd name="connsiteX4" fmla="*/ 463493 w 826527"/>
              <a:gd name="connsiteY4" fmla="*/ 231747 h 463493"/>
              <a:gd name="connsiteX5" fmla="*/ 231747 w 826527"/>
              <a:gd name="connsiteY5" fmla="*/ 463493 h 463493"/>
              <a:gd name="connsiteX6" fmla="*/ 0 w 826527"/>
              <a:gd name="connsiteY6" fmla="*/ 463493 h 463493"/>
              <a:gd name="connsiteX7" fmla="*/ 463492 w 826527"/>
              <a:gd name="connsiteY7" fmla="*/ 0 h 463493"/>
              <a:gd name="connsiteX8" fmla="*/ 791231 w 826527"/>
              <a:gd name="connsiteY8" fmla="*/ 135754 h 463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6527" h="463493">
                <a:moveTo>
                  <a:pt x="791231" y="135754"/>
                </a:moveTo>
                <a:lnTo>
                  <a:pt x="826527" y="178533"/>
                </a:lnTo>
                <a:lnTo>
                  <a:pt x="658803" y="346257"/>
                </a:lnTo>
                <a:lnTo>
                  <a:pt x="627362" y="299623"/>
                </a:lnTo>
                <a:cubicBezTo>
                  <a:pt x="585424" y="257686"/>
                  <a:pt x="527487" y="231747"/>
                  <a:pt x="463493" y="231747"/>
                </a:cubicBezTo>
                <a:cubicBezTo>
                  <a:pt x="335503" y="231746"/>
                  <a:pt x="231746" y="335503"/>
                  <a:pt x="231747" y="463493"/>
                </a:cubicBezTo>
                <a:lnTo>
                  <a:pt x="0" y="463493"/>
                </a:lnTo>
                <a:cubicBezTo>
                  <a:pt x="0" y="207513"/>
                  <a:pt x="207513" y="0"/>
                  <a:pt x="463492" y="0"/>
                </a:cubicBezTo>
                <a:cubicBezTo>
                  <a:pt x="591482" y="0"/>
                  <a:pt x="707356" y="51879"/>
                  <a:pt x="791231" y="135754"/>
                </a:cubicBezTo>
                <a:close/>
              </a:path>
            </a:pathLst>
          </a:custGeom>
          <a:solidFill>
            <a:schemeClr val="bg2"/>
          </a:solidFill>
          <a:ln>
            <a:noFill/>
          </a:ln>
          <a:effectLst>
            <a:innerShdw blurRad="127000" dir="27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91" name="Freeform: Shape 90">
            <a:extLst>
              <a:ext uri="{FF2B5EF4-FFF2-40B4-BE49-F238E27FC236}">
                <a16:creationId xmlns:a16="http://schemas.microsoft.com/office/drawing/2014/main" id="{F28851F7-6B20-43F1-90FF-B41CE11AFC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11562489" y="5445666"/>
            <a:ext cx="807174" cy="508309"/>
          </a:xfrm>
          <a:custGeom>
            <a:avLst/>
            <a:gdLst>
              <a:gd name="connsiteX0" fmla="*/ 791232 w 807174"/>
              <a:gd name="connsiteY0" fmla="*/ 148880 h 508309"/>
              <a:gd name="connsiteX1" fmla="*/ 807174 w 807174"/>
              <a:gd name="connsiteY1" fmla="*/ 170072 h 508309"/>
              <a:gd name="connsiteX2" fmla="*/ 636502 w 807174"/>
              <a:gd name="connsiteY2" fmla="*/ 340744 h 508309"/>
              <a:gd name="connsiteX3" fmla="*/ 627362 w 807174"/>
              <a:gd name="connsiteY3" fmla="*/ 328595 h 508309"/>
              <a:gd name="connsiteX4" fmla="*/ 463493 w 807174"/>
              <a:gd name="connsiteY4" fmla="*/ 254155 h 508309"/>
              <a:gd name="connsiteX5" fmla="*/ 231747 w 807174"/>
              <a:gd name="connsiteY5" fmla="*/ 508309 h 508309"/>
              <a:gd name="connsiteX6" fmla="*/ 0 w 807174"/>
              <a:gd name="connsiteY6" fmla="*/ 508309 h 508309"/>
              <a:gd name="connsiteX7" fmla="*/ 463493 w 807174"/>
              <a:gd name="connsiteY7" fmla="*/ 0 h 508309"/>
              <a:gd name="connsiteX8" fmla="*/ 791232 w 807174"/>
              <a:gd name="connsiteY8" fmla="*/ 148880 h 508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07174" h="508309">
                <a:moveTo>
                  <a:pt x="791232" y="148880"/>
                </a:moveTo>
                <a:lnTo>
                  <a:pt x="807174" y="170072"/>
                </a:lnTo>
                <a:lnTo>
                  <a:pt x="636502" y="340744"/>
                </a:lnTo>
                <a:lnTo>
                  <a:pt x="627362" y="328595"/>
                </a:lnTo>
                <a:cubicBezTo>
                  <a:pt x="585425" y="282602"/>
                  <a:pt x="527487" y="254155"/>
                  <a:pt x="463493" y="254155"/>
                </a:cubicBezTo>
                <a:cubicBezTo>
                  <a:pt x="335503" y="254155"/>
                  <a:pt x="231746" y="367943"/>
                  <a:pt x="231747" y="508309"/>
                </a:cubicBezTo>
                <a:lnTo>
                  <a:pt x="0" y="508309"/>
                </a:lnTo>
                <a:cubicBezTo>
                  <a:pt x="0" y="227578"/>
                  <a:pt x="207513" y="0"/>
                  <a:pt x="463493" y="0"/>
                </a:cubicBezTo>
                <a:cubicBezTo>
                  <a:pt x="591482" y="-1"/>
                  <a:pt x="707356" y="56895"/>
                  <a:pt x="791232" y="148880"/>
                </a:cubicBezTo>
                <a:close/>
              </a:path>
            </a:pathLst>
          </a:custGeom>
          <a:solidFill>
            <a:schemeClr val="accent6">
              <a:lumMod val="60000"/>
              <a:lumOff val="40000"/>
              <a:alpha val="20000"/>
            </a:schemeClr>
          </a:solidFill>
          <a:ln>
            <a:noFill/>
          </a:ln>
          <a:effectLst>
            <a:softEdge rad="889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pic>
        <p:nvPicPr>
          <p:cNvPr id="4" name="Picture 3" descr="Free Images : tree, forest, path, pathway, branch, track, hiking, trail ...">
            <a:extLst>
              <a:ext uri="{FF2B5EF4-FFF2-40B4-BE49-F238E27FC236}">
                <a16:creationId xmlns:a16="http://schemas.microsoft.com/office/drawing/2014/main" id="{ADE28AB6-9CBB-20C1-5D75-1337A20F9FF3}"/>
              </a:ext>
            </a:extLst>
          </p:cNvPr>
          <p:cNvPicPr>
            <a:picLocks noChangeAspect="1"/>
          </p:cNvPicPr>
          <p:nvPr/>
        </p:nvPicPr>
        <p:blipFill rotWithShape="1">
          <a:blip r:embed="rId2"/>
          <a:srcRect l="23450" r="18970"/>
          <a:stretch/>
        </p:blipFill>
        <p:spPr>
          <a:xfrm>
            <a:off x="6640455" y="606796"/>
            <a:ext cx="4868976" cy="5644408"/>
          </a:xfrm>
          <a:custGeom>
            <a:avLst/>
            <a:gdLst/>
            <a:ahLst/>
            <a:cxnLst/>
            <a:rect l="l" t="t" r="r" b="b"/>
            <a:pathLst>
              <a:path w="4868976" h="5644408">
                <a:moveTo>
                  <a:pt x="2398421" y="0"/>
                </a:moveTo>
                <a:lnTo>
                  <a:pt x="4868973" y="1424628"/>
                </a:lnTo>
                <a:lnTo>
                  <a:pt x="4868976" y="1424625"/>
                </a:lnTo>
                <a:lnTo>
                  <a:pt x="4868976" y="1424628"/>
                </a:lnTo>
                <a:lnTo>
                  <a:pt x="4868976" y="4219781"/>
                </a:lnTo>
                <a:lnTo>
                  <a:pt x="2398419" y="5644408"/>
                </a:lnTo>
                <a:lnTo>
                  <a:pt x="0" y="4219781"/>
                </a:lnTo>
                <a:lnTo>
                  <a:pt x="0" y="1424628"/>
                </a:lnTo>
                <a:lnTo>
                  <a:pt x="0" y="1424625"/>
                </a:lnTo>
                <a:lnTo>
                  <a:pt x="3" y="1424628"/>
                </a:lnTo>
                <a:close/>
              </a:path>
            </a:pathLst>
          </a:custGeom>
        </p:spPr>
      </p:pic>
      <p:sp>
        <p:nvSpPr>
          <p:cNvPr id="93" name="Oval 92">
            <a:extLst>
              <a:ext uri="{FF2B5EF4-FFF2-40B4-BE49-F238E27FC236}">
                <a16:creationId xmlns:a16="http://schemas.microsoft.com/office/drawing/2014/main" id="{09E6BACC-8290-425B-A517-1914E16D82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865497" y="5915162"/>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2796602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5" name="Rectangle 84">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50863" y="603450"/>
            <a:ext cx="5545537" cy="5645836"/>
          </a:xfrm>
        </p:spPr>
        <p:txBody>
          <a:bodyPr vert="horz" wrap="square" lIns="0" tIns="0" rIns="0" bIns="0" rtlCol="0" anchor="b" anchorCtr="0">
            <a:noAutofit/>
          </a:bodyPr>
          <a:lstStyle/>
          <a:p>
            <a:r>
              <a:rPr lang="en-US" sz="3600" b="1" dirty="0">
                <a:ea typeface="+mj-lt"/>
                <a:cs typeface="+mj-lt"/>
              </a:rPr>
              <a:t>Matthew 13:22</a:t>
            </a:r>
            <a:endParaRPr lang="en-US" b="1"/>
          </a:p>
          <a:p>
            <a:r>
              <a:rPr lang="en-US" sz="3600" b="1" dirty="0">
                <a:ea typeface="+mj-lt"/>
                <a:cs typeface="+mj-lt"/>
              </a:rPr>
              <a:t>22 As for what was sown among thorns, this is the one who hears the word, but the cares of the world and the deceitfulness of riches choke the word, and it proves unfruitful.</a:t>
            </a:r>
            <a:endParaRPr lang="en-US" b="1" dirty="0">
              <a:ea typeface="+mj-lt"/>
              <a:cs typeface="+mj-lt"/>
            </a:endParaRPr>
          </a:p>
          <a:p>
            <a:endParaRPr lang="en-US" sz="3600" dirty="0"/>
          </a:p>
          <a:p>
            <a:pPr>
              <a:lnSpc>
                <a:spcPct val="90000"/>
              </a:lnSpc>
            </a:pPr>
            <a:endParaRPr lang="en-US" sz="3000" dirty="0"/>
          </a:p>
        </p:txBody>
      </p:sp>
      <p:sp>
        <p:nvSpPr>
          <p:cNvPr id="87" name="Oval 86">
            <a:extLst>
              <a:ext uri="{FF2B5EF4-FFF2-40B4-BE49-F238E27FC236}">
                <a16:creationId xmlns:a16="http://schemas.microsoft.com/office/drawing/2014/main" id="{D87560B9-86B8-4558-93E9-FAB8DBE40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66122" y="717412"/>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9" name="Freeform: Shape 88">
            <a:extLst>
              <a:ext uri="{FF2B5EF4-FFF2-40B4-BE49-F238E27FC236}">
                <a16:creationId xmlns:a16="http://schemas.microsoft.com/office/drawing/2014/main" id="{71400469-1077-4353-BFB5-E4159ADF19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11524143" y="5425719"/>
            <a:ext cx="826527" cy="463493"/>
          </a:xfrm>
          <a:custGeom>
            <a:avLst/>
            <a:gdLst>
              <a:gd name="connsiteX0" fmla="*/ 791231 w 826527"/>
              <a:gd name="connsiteY0" fmla="*/ 135754 h 463493"/>
              <a:gd name="connsiteX1" fmla="*/ 826527 w 826527"/>
              <a:gd name="connsiteY1" fmla="*/ 178533 h 463493"/>
              <a:gd name="connsiteX2" fmla="*/ 658803 w 826527"/>
              <a:gd name="connsiteY2" fmla="*/ 346257 h 463493"/>
              <a:gd name="connsiteX3" fmla="*/ 627362 w 826527"/>
              <a:gd name="connsiteY3" fmla="*/ 299623 h 463493"/>
              <a:gd name="connsiteX4" fmla="*/ 463493 w 826527"/>
              <a:gd name="connsiteY4" fmla="*/ 231747 h 463493"/>
              <a:gd name="connsiteX5" fmla="*/ 231747 w 826527"/>
              <a:gd name="connsiteY5" fmla="*/ 463493 h 463493"/>
              <a:gd name="connsiteX6" fmla="*/ 0 w 826527"/>
              <a:gd name="connsiteY6" fmla="*/ 463493 h 463493"/>
              <a:gd name="connsiteX7" fmla="*/ 463492 w 826527"/>
              <a:gd name="connsiteY7" fmla="*/ 0 h 463493"/>
              <a:gd name="connsiteX8" fmla="*/ 791231 w 826527"/>
              <a:gd name="connsiteY8" fmla="*/ 135754 h 463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6527" h="463493">
                <a:moveTo>
                  <a:pt x="791231" y="135754"/>
                </a:moveTo>
                <a:lnTo>
                  <a:pt x="826527" y="178533"/>
                </a:lnTo>
                <a:lnTo>
                  <a:pt x="658803" y="346257"/>
                </a:lnTo>
                <a:lnTo>
                  <a:pt x="627362" y="299623"/>
                </a:lnTo>
                <a:cubicBezTo>
                  <a:pt x="585424" y="257686"/>
                  <a:pt x="527487" y="231747"/>
                  <a:pt x="463493" y="231747"/>
                </a:cubicBezTo>
                <a:cubicBezTo>
                  <a:pt x="335503" y="231746"/>
                  <a:pt x="231746" y="335503"/>
                  <a:pt x="231747" y="463493"/>
                </a:cubicBezTo>
                <a:lnTo>
                  <a:pt x="0" y="463493"/>
                </a:lnTo>
                <a:cubicBezTo>
                  <a:pt x="0" y="207513"/>
                  <a:pt x="207513" y="0"/>
                  <a:pt x="463492" y="0"/>
                </a:cubicBezTo>
                <a:cubicBezTo>
                  <a:pt x="591482" y="0"/>
                  <a:pt x="707356" y="51879"/>
                  <a:pt x="791231" y="135754"/>
                </a:cubicBezTo>
                <a:close/>
              </a:path>
            </a:pathLst>
          </a:custGeom>
          <a:solidFill>
            <a:schemeClr val="bg2"/>
          </a:solidFill>
          <a:ln>
            <a:noFill/>
          </a:ln>
          <a:effectLst>
            <a:innerShdw blurRad="127000" dir="27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91" name="Freeform: Shape 90">
            <a:extLst>
              <a:ext uri="{FF2B5EF4-FFF2-40B4-BE49-F238E27FC236}">
                <a16:creationId xmlns:a16="http://schemas.microsoft.com/office/drawing/2014/main" id="{F28851F7-6B20-43F1-90FF-B41CE11AFC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11562489" y="5445666"/>
            <a:ext cx="807174" cy="508309"/>
          </a:xfrm>
          <a:custGeom>
            <a:avLst/>
            <a:gdLst>
              <a:gd name="connsiteX0" fmla="*/ 791232 w 807174"/>
              <a:gd name="connsiteY0" fmla="*/ 148880 h 508309"/>
              <a:gd name="connsiteX1" fmla="*/ 807174 w 807174"/>
              <a:gd name="connsiteY1" fmla="*/ 170072 h 508309"/>
              <a:gd name="connsiteX2" fmla="*/ 636502 w 807174"/>
              <a:gd name="connsiteY2" fmla="*/ 340744 h 508309"/>
              <a:gd name="connsiteX3" fmla="*/ 627362 w 807174"/>
              <a:gd name="connsiteY3" fmla="*/ 328595 h 508309"/>
              <a:gd name="connsiteX4" fmla="*/ 463493 w 807174"/>
              <a:gd name="connsiteY4" fmla="*/ 254155 h 508309"/>
              <a:gd name="connsiteX5" fmla="*/ 231747 w 807174"/>
              <a:gd name="connsiteY5" fmla="*/ 508309 h 508309"/>
              <a:gd name="connsiteX6" fmla="*/ 0 w 807174"/>
              <a:gd name="connsiteY6" fmla="*/ 508309 h 508309"/>
              <a:gd name="connsiteX7" fmla="*/ 463493 w 807174"/>
              <a:gd name="connsiteY7" fmla="*/ 0 h 508309"/>
              <a:gd name="connsiteX8" fmla="*/ 791232 w 807174"/>
              <a:gd name="connsiteY8" fmla="*/ 148880 h 508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07174" h="508309">
                <a:moveTo>
                  <a:pt x="791232" y="148880"/>
                </a:moveTo>
                <a:lnTo>
                  <a:pt x="807174" y="170072"/>
                </a:lnTo>
                <a:lnTo>
                  <a:pt x="636502" y="340744"/>
                </a:lnTo>
                <a:lnTo>
                  <a:pt x="627362" y="328595"/>
                </a:lnTo>
                <a:cubicBezTo>
                  <a:pt x="585425" y="282602"/>
                  <a:pt x="527487" y="254155"/>
                  <a:pt x="463493" y="254155"/>
                </a:cubicBezTo>
                <a:cubicBezTo>
                  <a:pt x="335503" y="254155"/>
                  <a:pt x="231746" y="367943"/>
                  <a:pt x="231747" y="508309"/>
                </a:cubicBezTo>
                <a:lnTo>
                  <a:pt x="0" y="508309"/>
                </a:lnTo>
                <a:cubicBezTo>
                  <a:pt x="0" y="227578"/>
                  <a:pt x="207513" y="0"/>
                  <a:pt x="463493" y="0"/>
                </a:cubicBezTo>
                <a:cubicBezTo>
                  <a:pt x="591482" y="-1"/>
                  <a:pt x="707356" y="56895"/>
                  <a:pt x="791232" y="148880"/>
                </a:cubicBezTo>
                <a:close/>
              </a:path>
            </a:pathLst>
          </a:custGeom>
          <a:solidFill>
            <a:schemeClr val="accent6">
              <a:lumMod val="60000"/>
              <a:lumOff val="40000"/>
              <a:alpha val="20000"/>
            </a:schemeClr>
          </a:solidFill>
          <a:ln>
            <a:noFill/>
          </a:ln>
          <a:effectLst>
            <a:softEdge rad="889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pic>
        <p:nvPicPr>
          <p:cNvPr id="4" name="Picture 3" descr="Free Images : tree, forest, path, pathway, branch, track, hiking, trail ...">
            <a:extLst>
              <a:ext uri="{FF2B5EF4-FFF2-40B4-BE49-F238E27FC236}">
                <a16:creationId xmlns:a16="http://schemas.microsoft.com/office/drawing/2014/main" id="{ADE28AB6-9CBB-20C1-5D75-1337A20F9FF3}"/>
              </a:ext>
            </a:extLst>
          </p:cNvPr>
          <p:cNvPicPr>
            <a:picLocks noChangeAspect="1"/>
          </p:cNvPicPr>
          <p:nvPr/>
        </p:nvPicPr>
        <p:blipFill rotWithShape="1">
          <a:blip r:embed="rId2"/>
          <a:srcRect l="23450" r="18970"/>
          <a:stretch/>
        </p:blipFill>
        <p:spPr>
          <a:xfrm>
            <a:off x="6640455" y="606796"/>
            <a:ext cx="4868976" cy="5644408"/>
          </a:xfrm>
          <a:custGeom>
            <a:avLst/>
            <a:gdLst/>
            <a:ahLst/>
            <a:cxnLst/>
            <a:rect l="l" t="t" r="r" b="b"/>
            <a:pathLst>
              <a:path w="4868976" h="5644408">
                <a:moveTo>
                  <a:pt x="2398421" y="0"/>
                </a:moveTo>
                <a:lnTo>
                  <a:pt x="4868973" y="1424628"/>
                </a:lnTo>
                <a:lnTo>
                  <a:pt x="4868976" y="1424625"/>
                </a:lnTo>
                <a:lnTo>
                  <a:pt x="4868976" y="1424628"/>
                </a:lnTo>
                <a:lnTo>
                  <a:pt x="4868976" y="4219781"/>
                </a:lnTo>
                <a:lnTo>
                  <a:pt x="2398419" y="5644408"/>
                </a:lnTo>
                <a:lnTo>
                  <a:pt x="0" y="4219781"/>
                </a:lnTo>
                <a:lnTo>
                  <a:pt x="0" y="1424628"/>
                </a:lnTo>
                <a:lnTo>
                  <a:pt x="0" y="1424625"/>
                </a:lnTo>
                <a:lnTo>
                  <a:pt x="3" y="1424628"/>
                </a:lnTo>
                <a:close/>
              </a:path>
            </a:pathLst>
          </a:custGeom>
        </p:spPr>
      </p:pic>
      <p:sp>
        <p:nvSpPr>
          <p:cNvPr id="93" name="Oval 92">
            <a:extLst>
              <a:ext uri="{FF2B5EF4-FFF2-40B4-BE49-F238E27FC236}">
                <a16:creationId xmlns:a16="http://schemas.microsoft.com/office/drawing/2014/main" id="{09E6BACC-8290-425B-A517-1914E16D82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865497" y="5915162"/>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052777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50863" y="549275"/>
            <a:ext cx="5548871" cy="5003023"/>
          </a:xfrm>
        </p:spPr>
        <p:txBody>
          <a:bodyPr anchor="b">
            <a:noAutofit/>
          </a:bodyPr>
          <a:lstStyle/>
          <a:p>
            <a:r>
              <a:rPr lang="en-US" sz="4000" b="1" dirty="0">
                <a:ea typeface="+mj-lt"/>
                <a:cs typeface="+mj-lt"/>
              </a:rPr>
              <a:t>Psalm 1:2</a:t>
            </a:r>
            <a:endParaRPr lang="en-US" b="1"/>
          </a:p>
          <a:p>
            <a:r>
              <a:rPr lang="en-US" sz="4000" b="1" dirty="0">
                <a:ea typeface="+mj-lt"/>
                <a:cs typeface="+mj-lt"/>
              </a:rPr>
              <a:t>but his delight is in the law of the Lord, and on his law, he meditates day and night.</a:t>
            </a:r>
            <a:endParaRPr lang="en-US" b="1" dirty="0"/>
          </a:p>
          <a:p>
            <a:endParaRPr lang="en-US" sz="4000" dirty="0"/>
          </a:p>
        </p:txBody>
      </p:sp>
      <p:pic>
        <p:nvPicPr>
          <p:cNvPr id="4" name="Picture 3" descr="Free Images : tree, forest, path, pathway, branch, track, hiking, trail ...">
            <a:extLst>
              <a:ext uri="{FF2B5EF4-FFF2-40B4-BE49-F238E27FC236}">
                <a16:creationId xmlns:a16="http://schemas.microsoft.com/office/drawing/2014/main" id="{ADE28AB6-9CBB-20C1-5D75-1337A20F9FF3}"/>
              </a:ext>
            </a:extLst>
          </p:cNvPr>
          <p:cNvPicPr>
            <a:picLocks noChangeAspect="1"/>
          </p:cNvPicPr>
          <p:nvPr/>
        </p:nvPicPr>
        <p:blipFill rotWithShape="1">
          <a:blip r:embed="rId2"/>
          <a:srcRect l="18865" r="14383" b="-2"/>
          <a:stretch/>
        </p:blipFill>
        <p:spPr>
          <a:xfrm>
            <a:off x="6508749" y="862806"/>
            <a:ext cx="5132388" cy="5132388"/>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grpSp>
        <p:nvGrpSpPr>
          <p:cNvPr id="76" name="Group 75">
            <a:extLst>
              <a:ext uri="{FF2B5EF4-FFF2-40B4-BE49-F238E27FC236}">
                <a16:creationId xmlns:a16="http://schemas.microsoft.com/office/drawing/2014/main" id="{73840CF4-F848-4FE0-AEA6-C9E806911B9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20950" y="549275"/>
            <a:ext cx="667802" cy="631474"/>
            <a:chOff x="10478914" y="1506691"/>
            <a:chExt cx="667802" cy="631474"/>
          </a:xfrm>
        </p:grpSpPr>
        <p:sp>
          <p:nvSpPr>
            <p:cNvPr id="77" name="Freeform: Shape 76">
              <a:extLst>
                <a:ext uri="{FF2B5EF4-FFF2-40B4-BE49-F238E27FC236}">
                  <a16:creationId xmlns:a16="http://schemas.microsoft.com/office/drawing/2014/main" id="{F4B46153-41DB-494F-9B08-EBCCF27283DD}"/>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8" name="Oval 77">
              <a:extLst>
                <a:ext uri="{FF2B5EF4-FFF2-40B4-BE49-F238E27FC236}">
                  <a16:creationId xmlns:a16="http://schemas.microsoft.com/office/drawing/2014/main" id="{7B6D42DA-2D84-4A50-A359-7A5C651B1C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80" name="Oval 79">
            <a:extLst>
              <a:ext uri="{FF2B5EF4-FFF2-40B4-BE49-F238E27FC236}">
                <a16:creationId xmlns:a16="http://schemas.microsoft.com/office/drawing/2014/main" id="{94459D96-B947-4C7F-8BCA-915F8B07C0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82954" y="5171203"/>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2411796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5" name="Rectangle 84">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50863" y="603450"/>
            <a:ext cx="5545537" cy="7832444"/>
          </a:xfrm>
        </p:spPr>
        <p:txBody>
          <a:bodyPr vert="horz" wrap="square" lIns="0" tIns="0" rIns="0" bIns="0" rtlCol="0" anchor="b" anchorCtr="0">
            <a:noAutofit/>
          </a:bodyPr>
          <a:lstStyle/>
          <a:p>
            <a:r>
              <a:rPr lang="en-US" sz="3200" dirty="0">
                <a:ea typeface="+mj-lt"/>
                <a:cs typeface="+mj-lt"/>
              </a:rPr>
              <a:t>Matthew 5:14-16</a:t>
            </a:r>
            <a:endParaRPr lang="en-US" dirty="0">
              <a:ea typeface="+mj-lt"/>
              <a:cs typeface="+mj-lt"/>
            </a:endParaRPr>
          </a:p>
          <a:p>
            <a:r>
              <a:rPr lang="en-US" sz="3200" dirty="0">
                <a:ea typeface="+mj-lt"/>
                <a:cs typeface="+mj-lt"/>
              </a:rPr>
              <a:t>14 “You are the light of the world. A city set on a hill cannot be hidden. 15 Nor do people light a lamp and put it under a basket, but on a stand, and it gives light to all in the house. 16 In the same way, let your light shine before others, so that[a] they may see your good works and give glory to your Father who is in heaven.</a:t>
            </a:r>
            <a:endParaRPr lang="en-US" dirty="0">
              <a:ea typeface="+mj-lt"/>
              <a:cs typeface="+mj-lt"/>
            </a:endParaRPr>
          </a:p>
          <a:p>
            <a:endParaRPr lang="en-US" sz="3200" b="1" dirty="0">
              <a:ea typeface="+mj-lt"/>
              <a:cs typeface="+mj-lt"/>
            </a:endParaRPr>
          </a:p>
          <a:p>
            <a:endParaRPr lang="en-US" sz="3600" dirty="0"/>
          </a:p>
          <a:p>
            <a:endParaRPr lang="en-US" sz="3600" dirty="0"/>
          </a:p>
          <a:p>
            <a:pPr>
              <a:lnSpc>
                <a:spcPct val="90000"/>
              </a:lnSpc>
            </a:pPr>
            <a:endParaRPr lang="en-US" sz="3000" dirty="0"/>
          </a:p>
        </p:txBody>
      </p:sp>
      <p:sp>
        <p:nvSpPr>
          <p:cNvPr id="87" name="Oval 86">
            <a:extLst>
              <a:ext uri="{FF2B5EF4-FFF2-40B4-BE49-F238E27FC236}">
                <a16:creationId xmlns:a16="http://schemas.microsoft.com/office/drawing/2014/main" id="{D87560B9-86B8-4558-93E9-FAB8DBE40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66122" y="717412"/>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9" name="Freeform: Shape 88">
            <a:extLst>
              <a:ext uri="{FF2B5EF4-FFF2-40B4-BE49-F238E27FC236}">
                <a16:creationId xmlns:a16="http://schemas.microsoft.com/office/drawing/2014/main" id="{71400469-1077-4353-BFB5-E4159ADF19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11524143" y="5425719"/>
            <a:ext cx="826527" cy="463493"/>
          </a:xfrm>
          <a:custGeom>
            <a:avLst/>
            <a:gdLst>
              <a:gd name="connsiteX0" fmla="*/ 791231 w 826527"/>
              <a:gd name="connsiteY0" fmla="*/ 135754 h 463493"/>
              <a:gd name="connsiteX1" fmla="*/ 826527 w 826527"/>
              <a:gd name="connsiteY1" fmla="*/ 178533 h 463493"/>
              <a:gd name="connsiteX2" fmla="*/ 658803 w 826527"/>
              <a:gd name="connsiteY2" fmla="*/ 346257 h 463493"/>
              <a:gd name="connsiteX3" fmla="*/ 627362 w 826527"/>
              <a:gd name="connsiteY3" fmla="*/ 299623 h 463493"/>
              <a:gd name="connsiteX4" fmla="*/ 463493 w 826527"/>
              <a:gd name="connsiteY4" fmla="*/ 231747 h 463493"/>
              <a:gd name="connsiteX5" fmla="*/ 231747 w 826527"/>
              <a:gd name="connsiteY5" fmla="*/ 463493 h 463493"/>
              <a:gd name="connsiteX6" fmla="*/ 0 w 826527"/>
              <a:gd name="connsiteY6" fmla="*/ 463493 h 463493"/>
              <a:gd name="connsiteX7" fmla="*/ 463492 w 826527"/>
              <a:gd name="connsiteY7" fmla="*/ 0 h 463493"/>
              <a:gd name="connsiteX8" fmla="*/ 791231 w 826527"/>
              <a:gd name="connsiteY8" fmla="*/ 135754 h 463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6527" h="463493">
                <a:moveTo>
                  <a:pt x="791231" y="135754"/>
                </a:moveTo>
                <a:lnTo>
                  <a:pt x="826527" y="178533"/>
                </a:lnTo>
                <a:lnTo>
                  <a:pt x="658803" y="346257"/>
                </a:lnTo>
                <a:lnTo>
                  <a:pt x="627362" y="299623"/>
                </a:lnTo>
                <a:cubicBezTo>
                  <a:pt x="585424" y="257686"/>
                  <a:pt x="527487" y="231747"/>
                  <a:pt x="463493" y="231747"/>
                </a:cubicBezTo>
                <a:cubicBezTo>
                  <a:pt x="335503" y="231746"/>
                  <a:pt x="231746" y="335503"/>
                  <a:pt x="231747" y="463493"/>
                </a:cubicBezTo>
                <a:lnTo>
                  <a:pt x="0" y="463493"/>
                </a:lnTo>
                <a:cubicBezTo>
                  <a:pt x="0" y="207513"/>
                  <a:pt x="207513" y="0"/>
                  <a:pt x="463492" y="0"/>
                </a:cubicBezTo>
                <a:cubicBezTo>
                  <a:pt x="591482" y="0"/>
                  <a:pt x="707356" y="51879"/>
                  <a:pt x="791231" y="135754"/>
                </a:cubicBezTo>
                <a:close/>
              </a:path>
            </a:pathLst>
          </a:custGeom>
          <a:solidFill>
            <a:schemeClr val="bg2"/>
          </a:solidFill>
          <a:ln>
            <a:noFill/>
          </a:ln>
          <a:effectLst>
            <a:innerShdw blurRad="127000" dir="27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91" name="Freeform: Shape 90">
            <a:extLst>
              <a:ext uri="{FF2B5EF4-FFF2-40B4-BE49-F238E27FC236}">
                <a16:creationId xmlns:a16="http://schemas.microsoft.com/office/drawing/2014/main" id="{F28851F7-6B20-43F1-90FF-B41CE11AFC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11562489" y="5445666"/>
            <a:ext cx="807174" cy="508309"/>
          </a:xfrm>
          <a:custGeom>
            <a:avLst/>
            <a:gdLst>
              <a:gd name="connsiteX0" fmla="*/ 791232 w 807174"/>
              <a:gd name="connsiteY0" fmla="*/ 148880 h 508309"/>
              <a:gd name="connsiteX1" fmla="*/ 807174 w 807174"/>
              <a:gd name="connsiteY1" fmla="*/ 170072 h 508309"/>
              <a:gd name="connsiteX2" fmla="*/ 636502 w 807174"/>
              <a:gd name="connsiteY2" fmla="*/ 340744 h 508309"/>
              <a:gd name="connsiteX3" fmla="*/ 627362 w 807174"/>
              <a:gd name="connsiteY3" fmla="*/ 328595 h 508309"/>
              <a:gd name="connsiteX4" fmla="*/ 463493 w 807174"/>
              <a:gd name="connsiteY4" fmla="*/ 254155 h 508309"/>
              <a:gd name="connsiteX5" fmla="*/ 231747 w 807174"/>
              <a:gd name="connsiteY5" fmla="*/ 508309 h 508309"/>
              <a:gd name="connsiteX6" fmla="*/ 0 w 807174"/>
              <a:gd name="connsiteY6" fmla="*/ 508309 h 508309"/>
              <a:gd name="connsiteX7" fmla="*/ 463493 w 807174"/>
              <a:gd name="connsiteY7" fmla="*/ 0 h 508309"/>
              <a:gd name="connsiteX8" fmla="*/ 791232 w 807174"/>
              <a:gd name="connsiteY8" fmla="*/ 148880 h 508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07174" h="508309">
                <a:moveTo>
                  <a:pt x="791232" y="148880"/>
                </a:moveTo>
                <a:lnTo>
                  <a:pt x="807174" y="170072"/>
                </a:lnTo>
                <a:lnTo>
                  <a:pt x="636502" y="340744"/>
                </a:lnTo>
                <a:lnTo>
                  <a:pt x="627362" y="328595"/>
                </a:lnTo>
                <a:cubicBezTo>
                  <a:pt x="585425" y="282602"/>
                  <a:pt x="527487" y="254155"/>
                  <a:pt x="463493" y="254155"/>
                </a:cubicBezTo>
                <a:cubicBezTo>
                  <a:pt x="335503" y="254155"/>
                  <a:pt x="231746" y="367943"/>
                  <a:pt x="231747" y="508309"/>
                </a:cubicBezTo>
                <a:lnTo>
                  <a:pt x="0" y="508309"/>
                </a:lnTo>
                <a:cubicBezTo>
                  <a:pt x="0" y="227578"/>
                  <a:pt x="207513" y="0"/>
                  <a:pt x="463493" y="0"/>
                </a:cubicBezTo>
                <a:cubicBezTo>
                  <a:pt x="591482" y="-1"/>
                  <a:pt x="707356" y="56895"/>
                  <a:pt x="791232" y="148880"/>
                </a:cubicBezTo>
                <a:close/>
              </a:path>
            </a:pathLst>
          </a:custGeom>
          <a:solidFill>
            <a:schemeClr val="accent6">
              <a:lumMod val="60000"/>
              <a:lumOff val="40000"/>
              <a:alpha val="20000"/>
            </a:schemeClr>
          </a:solidFill>
          <a:ln>
            <a:noFill/>
          </a:ln>
          <a:effectLst>
            <a:softEdge rad="889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pic>
        <p:nvPicPr>
          <p:cNvPr id="4" name="Picture 3" descr="Free Images : tree, forest, path, pathway, branch, track, hiking, trail ...">
            <a:extLst>
              <a:ext uri="{FF2B5EF4-FFF2-40B4-BE49-F238E27FC236}">
                <a16:creationId xmlns:a16="http://schemas.microsoft.com/office/drawing/2014/main" id="{ADE28AB6-9CBB-20C1-5D75-1337A20F9FF3}"/>
              </a:ext>
            </a:extLst>
          </p:cNvPr>
          <p:cNvPicPr>
            <a:picLocks noChangeAspect="1"/>
          </p:cNvPicPr>
          <p:nvPr/>
        </p:nvPicPr>
        <p:blipFill rotWithShape="1">
          <a:blip r:embed="rId2"/>
          <a:srcRect l="23450" r="18970"/>
          <a:stretch/>
        </p:blipFill>
        <p:spPr>
          <a:xfrm>
            <a:off x="6640455" y="606796"/>
            <a:ext cx="4868976" cy="5644408"/>
          </a:xfrm>
          <a:custGeom>
            <a:avLst/>
            <a:gdLst/>
            <a:ahLst/>
            <a:cxnLst/>
            <a:rect l="l" t="t" r="r" b="b"/>
            <a:pathLst>
              <a:path w="4868976" h="5644408">
                <a:moveTo>
                  <a:pt x="2398421" y="0"/>
                </a:moveTo>
                <a:lnTo>
                  <a:pt x="4868973" y="1424628"/>
                </a:lnTo>
                <a:lnTo>
                  <a:pt x="4868976" y="1424625"/>
                </a:lnTo>
                <a:lnTo>
                  <a:pt x="4868976" y="1424628"/>
                </a:lnTo>
                <a:lnTo>
                  <a:pt x="4868976" y="4219781"/>
                </a:lnTo>
                <a:lnTo>
                  <a:pt x="2398419" y="5644408"/>
                </a:lnTo>
                <a:lnTo>
                  <a:pt x="0" y="4219781"/>
                </a:lnTo>
                <a:lnTo>
                  <a:pt x="0" y="1424628"/>
                </a:lnTo>
                <a:lnTo>
                  <a:pt x="0" y="1424625"/>
                </a:lnTo>
                <a:lnTo>
                  <a:pt x="3" y="1424628"/>
                </a:lnTo>
                <a:close/>
              </a:path>
            </a:pathLst>
          </a:custGeom>
        </p:spPr>
      </p:pic>
      <p:sp>
        <p:nvSpPr>
          <p:cNvPr id="93" name="Oval 92">
            <a:extLst>
              <a:ext uri="{FF2B5EF4-FFF2-40B4-BE49-F238E27FC236}">
                <a16:creationId xmlns:a16="http://schemas.microsoft.com/office/drawing/2014/main" id="{09E6BACC-8290-425B-A517-1914E16D82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865497" y="5915162"/>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2244561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50863" y="549275"/>
            <a:ext cx="5548871" cy="6206760"/>
          </a:xfrm>
        </p:spPr>
        <p:txBody>
          <a:bodyPr anchor="b">
            <a:noAutofit/>
          </a:bodyPr>
          <a:lstStyle/>
          <a:p>
            <a:r>
              <a:rPr lang="en-US" sz="2400" b="1" dirty="0">
                <a:ea typeface="+mj-lt"/>
                <a:cs typeface="+mj-lt"/>
              </a:rPr>
              <a:t>Mark 4:16-19</a:t>
            </a:r>
            <a:endParaRPr lang="en-US" sz="2400" b="1" dirty="0"/>
          </a:p>
          <a:p>
            <a:r>
              <a:rPr lang="en-US" sz="2400" b="1" dirty="0">
                <a:ea typeface="+mj-lt"/>
                <a:cs typeface="+mj-lt"/>
              </a:rPr>
              <a:t>16 And these are the ones sown on rocky ground: the ones who, when they hear the word, immediately receive it with joy. 17 And they have no root in themselves, but endure for a while; then, when tribulation or persecution arises on account of the word, immediately they fall away. 18 And others are the ones sown among thorns. They are those who hear the word, 19 but the cares of the world and the deceitfulness of riches and the desires for other things enter in and choke the word, and it proves unfruitful.</a:t>
            </a:r>
            <a:endParaRPr lang="en-US" sz="2400" b="1" dirty="0"/>
          </a:p>
          <a:p>
            <a:endParaRPr lang="en-US" sz="4000" b="1" dirty="0"/>
          </a:p>
        </p:txBody>
      </p:sp>
      <p:pic>
        <p:nvPicPr>
          <p:cNvPr id="4" name="Picture 3" descr="Free Images : tree, forest, path, pathway, branch, track, hiking, trail ...">
            <a:extLst>
              <a:ext uri="{FF2B5EF4-FFF2-40B4-BE49-F238E27FC236}">
                <a16:creationId xmlns:a16="http://schemas.microsoft.com/office/drawing/2014/main" id="{ADE28AB6-9CBB-20C1-5D75-1337A20F9FF3}"/>
              </a:ext>
            </a:extLst>
          </p:cNvPr>
          <p:cNvPicPr>
            <a:picLocks noChangeAspect="1"/>
          </p:cNvPicPr>
          <p:nvPr/>
        </p:nvPicPr>
        <p:blipFill rotWithShape="1">
          <a:blip r:embed="rId2"/>
          <a:srcRect l="18865" r="14383" b="-2"/>
          <a:stretch/>
        </p:blipFill>
        <p:spPr>
          <a:xfrm>
            <a:off x="6508749" y="862806"/>
            <a:ext cx="5132388" cy="5132388"/>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grpSp>
        <p:nvGrpSpPr>
          <p:cNvPr id="76" name="Group 75">
            <a:extLst>
              <a:ext uri="{FF2B5EF4-FFF2-40B4-BE49-F238E27FC236}">
                <a16:creationId xmlns:a16="http://schemas.microsoft.com/office/drawing/2014/main" id="{73840CF4-F848-4FE0-AEA6-C9E806911B9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20950" y="549275"/>
            <a:ext cx="667802" cy="631474"/>
            <a:chOff x="10478914" y="1506691"/>
            <a:chExt cx="667802" cy="631474"/>
          </a:xfrm>
        </p:grpSpPr>
        <p:sp>
          <p:nvSpPr>
            <p:cNvPr id="77" name="Freeform: Shape 76">
              <a:extLst>
                <a:ext uri="{FF2B5EF4-FFF2-40B4-BE49-F238E27FC236}">
                  <a16:creationId xmlns:a16="http://schemas.microsoft.com/office/drawing/2014/main" id="{F4B46153-41DB-494F-9B08-EBCCF27283DD}"/>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8" name="Oval 77">
              <a:extLst>
                <a:ext uri="{FF2B5EF4-FFF2-40B4-BE49-F238E27FC236}">
                  <a16:creationId xmlns:a16="http://schemas.microsoft.com/office/drawing/2014/main" id="{7B6D42DA-2D84-4A50-A359-7A5C651B1C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80" name="Oval 79">
            <a:extLst>
              <a:ext uri="{FF2B5EF4-FFF2-40B4-BE49-F238E27FC236}">
                <a16:creationId xmlns:a16="http://schemas.microsoft.com/office/drawing/2014/main" id="{94459D96-B947-4C7F-8BCA-915F8B07C0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82954" y="5171203"/>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2875104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5" name="Rectangle 84">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50863" y="603450"/>
            <a:ext cx="5545537" cy="7026269"/>
          </a:xfrm>
        </p:spPr>
        <p:txBody>
          <a:bodyPr vert="horz" wrap="square" lIns="0" tIns="0" rIns="0" bIns="0" rtlCol="0" anchor="b" anchorCtr="0">
            <a:noAutofit/>
          </a:bodyPr>
          <a:lstStyle/>
          <a:p>
            <a:r>
              <a:rPr lang="en-US" sz="3600" b="1" dirty="0">
                <a:ea typeface="+mj-lt"/>
                <a:cs typeface="+mj-lt"/>
              </a:rPr>
              <a:t>Zechariah 1:3</a:t>
            </a:r>
            <a:endParaRPr lang="en-US" sz="3600" b="1"/>
          </a:p>
          <a:p>
            <a:r>
              <a:rPr lang="en-US" sz="3600" b="1" dirty="0">
                <a:ea typeface="+mj-lt"/>
                <a:cs typeface="+mj-lt"/>
              </a:rPr>
              <a:t>3 Therefore say to them, thus declares the Lord of hosts: Return to me, says the Lord of hosts, and I will return to you, says the Lord of hosts.</a:t>
            </a:r>
          </a:p>
          <a:p>
            <a:endParaRPr lang="en-US" sz="2400" b="1" dirty="0">
              <a:ea typeface="+mj-lt"/>
              <a:cs typeface="+mj-lt"/>
            </a:endParaRPr>
          </a:p>
          <a:p>
            <a:endParaRPr lang="en-US" sz="3200" dirty="0">
              <a:ea typeface="+mj-lt"/>
              <a:cs typeface="+mj-lt"/>
            </a:endParaRPr>
          </a:p>
          <a:p>
            <a:endParaRPr lang="en-US" sz="3600" dirty="0">
              <a:ea typeface="+mj-lt"/>
              <a:cs typeface="+mj-lt"/>
            </a:endParaRPr>
          </a:p>
          <a:p>
            <a:endParaRPr lang="en-US" sz="3600" dirty="0"/>
          </a:p>
          <a:p>
            <a:pPr>
              <a:lnSpc>
                <a:spcPct val="90000"/>
              </a:lnSpc>
            </a:pPr>
            <a:endParaRPr lang="en-US" sz="3000" dirty="0"/>
          </a:p>
        </p:txBody>
      </p:sp>
      <p:sp>
        <p:nvSpPr>
          <p:cNvPr id="87" name="Oval 86">
            <a:extLst>
              <a:ext uri="{FF2B5EF4-FFF2-40B4-BE49-F238E27FC236}">
                <a16:creationId xmlns:a16="http://schemas.microsoft.com/office/drawing/2014/main" id="{D87560B9-86B8-4558-93E9-FAB8DBE40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66122" y="717412"/>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9" name="Freeform: Shape 88">
            <a:extLst>
              <a:ext uri="{FF2B5EF4-FFF2-40B4-BE49-F238E27FC236}">
                <a16:creationId xmlns:a16="http://schemas.microsoft.com/office/drawing/2014/main" id="{71400469-1077-4353-BFB5-E4159ADF19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11524143" y="5425719"/>
            <a:ext cx="826527" cy="463493"/>
          </a:xfrm>
          <a:custGeom>
            <a:avLst/>
            <a:gdLst>
              <a:gd name="connsiteX0" fmla="*/ 791231 w 826527"/>
              <a:gd name="connsiteY0" fmla="*/ 135754 h 463493"/>
              <a:gd name="connsiteX1" fmla="*/ 826527 w 826527"/>
              <a:gd name="connsiteY1" fmla="*/ 178533 h 463493"/>
              <a:gd name="connsiteX2" fmla="*/ 658803 w 826527"/>
              <a:gd name="connsiteY2" fmla="*/ 346257 h 463493"/>
              <a:gd name="connsiteX3" fmla="*/ 627362 w 826527"/>
              <a:gd name="connsiteY3" fmla="*/ 299623 h 463493"/>
              <a:gd name="connsiteX4" fmla="*/ 463493 w 826527"/>
              <a:gd name="connsiteY4" fmla="*/ 231747 h 463493"/>
              <a:gd name="connsiteX5" fmla="*/ 231747 w 826527"/>
              <a:gd name="connsiteY5" fmla="*/ 463493 h 463493"/>
              <a:gd name="connsiteX6" fmla="*/ 0 w 826527"/>
              <a:gd name="connsiteY6" fmla="*/ 463493 h 463493"/>
              <a:gd name="connsiteX7" fmla="*/ 463492 w 826527"/>
              <a:gd name="connsiteY7" fmla="*/ 0 h 463493"/>
              <a:gd name="connsiteX8" fmla="*/ 791231 w 826527"/>
              <a:gd name="connsiteY8" fmla="*/ 135754 h 463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6527" h="463493">
                <a:moveTo>
                  <a:pt x="791231" y="135754"/>
                </a:moveTo>
                <a:lnTo>
                  <a:pt x="826527" y="178533"/>
                </a:lnTo>
                <a:lnTo>
                  <a:pt x="658803" y="346257"/>
                </a:lnTo>
                <a:lnTo>
                  <a:pt x="627362" y="299623"/>
                </a:lnTo>
                <a:cubicBezTo>
                  <a:pt x="585424" y="257686"/>
                  <a:pt x="527487" y="231747"/>
                  <a:pt x="463493" y="231747"/>
                </a:cubicBezTo>
                <a:cubicBezTo>
                  <a:pt x="335503" y="231746"/>
                  <a:pt x="231746" y="335503"/>
                  <a:pt x="231747" y="463493"/>
                </a:cubicBezTo>
                <a:lnTo>
                  <a:pt x="0" y="463493"/>
                </a:lnTo>
                <a:cubicBezTo>
                  <a:pt x="0" y="207513"/>
                  <a:pt x="207513" y="0"/>
                  <a:pt x="463492" y="0"/>
                </a:cubicBezTo>
                <a:cubicBezTo>
                  <a:pt x="591482" y="0"/>
                  <a:pt x="707356" y="51879"/>
                  <a:pt x="791231" y="135754"/>
                </a:cubicBezTo>
                <a:close/>
              </a:path>
            </a:pathLst>
          </a:custGeom>
          <a:solidFill>
            <a:schemeClr val="bg2"/>
          </a:solidFill>
          <a:ln>
            <a:noFill/>
          </a:ln>
          <a:effectLst>
            <a:innerShdw blurRad="127000" dir="27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91" name="Freeform: Shape 90">
            <a:extLst>
              <a:ext uri="{FF2B5EF4-FFF2-40B4-BE49-F238E27FC236}">
                <a16:creationId xmlns:a16="http://schemas.microsoft.com/office/drawing/2014/main" id="{F28851F7-6B20-43F1-90FF-B41CE11AFC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11562489" y="5445666"/>
            <a:ext cx="807174" cy="508309"/>
          </a:xfrm>
          <a:custGeom>
            <a:avLst/>
            <a:gdLst>
              <a:gd name="connsiteX0" fmla="*/ 791232 w 807174"/>
              <a:gd name="connsiteY0" fmla="*/ 148880 h 508309"/>
              <a:gd name="connsiteX1" fmla="*/ 807174 w 807174"/>
              <a:gd name="connsiteY1" fmla="*/ 170072 h 508309"/>
              <a:gd name="connsiteX2" fmla="*/ 636502 w 807174"/>
              <a:gd name="connsiteY2" fmla="*/ 340744 h 508309"/>
              <a:gd name="connsiteX3" fmla="*/ 627362 w 807174"/>
              <a:gd name="connsiteY3" fmla="*/ 328595 h 508309"/>
              <a:gd name="connsiteX4" fmla="*/ 463493 w 807174"/>
              <a:gd name="connsiteY4" fmla="*/ 254155 h 508309"/>
              <a:gd name="connsiteX5" fmla="*/ 231747 w 807174"/>
              <a:gd name="connsiteY5" fmla="*/ 508309 h 508309"/>
              <a:gd name="connsiteX6" fmla="*/ 0 w 807174"/>
              <a:gd name="connsiteY6" fmla="*/ 508309 h 508309"/>
              <a:gd name="connsiteX7" fmla="*/ 463493 w 807174"/>
              <a:gd name="connsiteY7" fmla="*/ 0 h 508309"/>
              <a:gd name="connsiteX8" fmla="*/ 791232 w 807174"/>
              <a:gd name="connsiteY8" fmla="*/ 148880 h 508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07174" h="508309">
                <a:moveTo>
                  <a:pt x="791232" y="148880"/>
                </a:moveTo>
                <a:lnTo>
                  <a:pt x="807174" y="170072"/>
                </a:lnTo>
                <a:lnTo>
                  <a:pt x="636502" y="340744"/>
                </a:lnTo>
                <a:lnTo>
                  <a:pt x="627362" y="328595"/>
                </a:lnTo>
                <a:cubicBezTo>
                  <a:pt x="585425" y="282602"/>
                  <a:pt x="527487" y="254155"/>
                  <a:pt x="463493" y="254155"/>
                </a:cubicBezTo>
                <a:cubicBezTo>
                  <a:pt x="335503" y="254155"/>
                  <a:pt x="231746" y="367943"/>
                  <a:pt x="231747" y="508309"/>
                </a:cubicBezTo>
                <a:lnTo>
                  <a:pt x="0" y="508309"/>
                </a:lnTo>
                <a:cubicBezTo>
                  <a:pt x="0" y="227578"/>
                  <a:pt x="207513" y="0"/>
                  <a:pt x="463493" y="0"/>
                </a:cubicBezTo>
                <a:cubicBezTo>
                  <a:pt x="591482" y="-1"/>
                  <a:pt x="707356" y="56895"/>
                  <a:pt x="791232" y="148880"/>
                </a:cubicBezTo>
                <a:close/>
              </a:path>
            </a:pathLst>
          </a:custGeom>
          <a:solidFill>
            <a:schemeClr val="accent6">
              <a:lumMod val="60000"/>
              <a:lumOff val="40000"/>
              <a:alpha val="20000"/>
            </a:schemeClr>
          </a:solidFill>
          <a:ln>
            <a:noFill/>
          </a:ln>
          <a:effectLst>
            <a:softEdge rad="889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pic>
        <p:nvPicPr>
          <p:cNvPr id="4" name="Picture 3" descr="Free Images : tree, forest, path, pathway, branch, track, hiking, trail ...">
            <a:extLst>
              <a:ext uri="{FF2B5EF4-FFF2-40B4-BE49-F238E27FC236}">
                <a16:creationId xmlns:a16="http://schemas.microsoft.com/office/drawing/2014/main" id="{ADE28AB6-9CBB-20C1-5D75-1337A20F9FF3}"/>
              </a:ext>
            </a:extLst>
          </p:cNvPr>
          <p:cNvPicPr>
            <a:picLocks noChangeAspect="1"/>
          </p:cNvPicPr>
          <p:nvPr/>
        </p:nvPicPr>
        <p:blipFill rotWithShape="1">
          <a:blip r:embed="rId2"/>
          <a:srcRect l="23450" r="18970"/>
          <a:stretch/>
        </p:blipFill>
        <p:spPr>
          <a:xfrm>
            <a:off x="6640455" y="606796"/>
            <a:ext cx="4868976" cy="5644408"/>
          </a:xfrm>
          <a:custGeom>
            <a:avLst/>
            <a:gdLst/>
            <a:ahLst/>
            <a:cxnLst/>
            <a:rect l="l" t="t" r="r" b="b"/>
            <a:pathLst>
              <a:path w="4868976" h="5644408">
                <a:moveTo>
                  <a:pt x="2398421" y="0"/>
                </a:moveTo>
                <a:lnTo>
                  <a:pt x="4868973" y="1424628"/>
                </a:lnTo>
                <a:lnTo>
                  <a:pt x="4868976" y="1424625"/>
                </a:lnTo>
                <a:lnTo>
                  <a:pt x="4868976" y="1424628"/>
                </a:lnTo>
                <a:lnTo>
                  <a:pt x="4868976" y="4219781"/>
                </a:lnTo>
                <a:lnTo>
                  <a:pt x="2398419" y="5644408"/>
                </a:lnTo>
                <a:lnTo>
                  <a:pt x="0" y="4219781"/>
                </a:lnTo>
                <a:lnTo>
                  <a:pt x="0" y="1424628"/>
                </a:lnTo>
                <a:lnTo>
                  <a:pt x="0" y="1424625"/>
                </a:lnTo>
                <a:lnTo>
                  <a:pt x="3" y="1424628"/>
                </a:lnTo>
                <a:close/>
              </a:path>
            </a:pathLst>
          </a:custGeom>
        </p:spPr>
      </p:pic>
      <p:sp>
        <p:nvSpPr>
          <p:cNvPr id="93" name="Oval 92">
            <a:extLst>
              <a:ext uri="{FF2B5EF4-FFF2-40B4-BE49-F238E27FC236}">
                <a16:creationId xmlns:a16="http://schemas.microsoft.com/office/drawing/2014/main" id="{09E6BACC-8290-425B-A517-1914E16D82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865497" y="5915162"/>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695812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50863" y="549275"/>
            <a:ext cx="5548871" cy="6306152"/>
          </a:xfrm>
        </p:spPr>
        <p:txBody>
          <a:bodyPr anchor="b">
            <a:noAutofit/>
          </a:bodyPr>
          <a:lstStyle/>
          <a:p>
            <a:r>
              <a:rPr lang="en-US" sz="4000">
                <a:ea typeface="+mj-lt"/>
                <a:cs typeface="+mj-lt"/>
              </a:rPr>
              <a:t>Revelation 2:4</a:t>
            </a:r>
            <a:endParaRPr lang="en-US"/>
          </a:p>
          <a:p>
            <a:r>
              <a:rPr lang="en-US" sz="4000" dirty="0">
                <a:ea typeface="+mj-lt"/>
                <a:cs typeface="+mj-lt"/>
              </a:rPr>
              <a:t>4 But I have this against you, that you have abandoned the love you had at first.</a:t>
            </a:r>
            <a:endParaRPr lang="en-US" dirty="0">
              <a:ea typeface="+mj-lt"/>
              <a:cs typeface="+mj-lt"/>
            </a:endParaRPr>
          </a:p>
          <a:p>
            <a:endParaRPr lang="en-US" sz="4000" dirty="0">
              <a:ea typeface="+mj-lt"/>
              <a:cs typeface="+mj-lt"/>
            </a:endParaRPr>
          </a:p>
          <a:p>
            <a:endParaRPr lang="en-US" sz="4000" b="1" dirty="0"/>
          </a:p>
          <a:p>
            <a:endParaRPr lang="en-US" sz="4000" dirty="0"/>
          </a:p>
        </p:txBody>
      </p:sp>
      <p:pic>
        <p:nvPicPr>
          <p:cNvPr id="4" name="Picture 3" descr="Free Images : tree, forest, path, pathway, branch, track, hiking, trail ...">
            <a:extLst>
              <a:ext uri="{FF2B5EF4-FFF2-40B4-BE49-F238E27FC236}">
                <a16:creationId xmlns:a16="http://schemas.microsoft.com/office/drawing/2014/main" id="{ADE28AB6-9CBB-20C1-5D75-1337A20F9FF3}"/>
              </a:ext>
            </a:extLst>
          </p:cNvPr>
          <p:cNvPicPr>
            <a:picLocks noChangeAspect="1"/>
          </p:cNvPicPr>
          <p:nvPr/>
        </p:nvPicPr>
        <p:blipFill rotWithShape="1">
          <a:blip r:embed="rId2"/>
          <a:srcRect l="18865" r="14383" b="-2"/>
          <a:stretch/>
        </p:blipFill>
        <p:spPr>
          <a:xfrm>
            <a:off x="6508749" y="862806"/>
            <a:ext cx="5132388" cy="5132388"/>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grpSp>
        <p:nvGrpSpPr>
          <p:cNvPr id="76" name="Group 75">
            <a:extLst>
              <a:ext uri="{FF2B5EF4-FFF2-40B4-BE49-F238E27FC236}">
                <a16:creationId xmlns:a16="http://schemas.microsoft.com/office/drawing/2014/main" id="{73840CF4-F848-4FE0-AEA6-C9E806911B9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20950" y="549275"/>
            <a:ext cx="667802" cy="631474"/>
            <a:chOff x="10478914" y="1506691"/>
            <a:chExt cx="667802" cy="631474"/>
          </a:xfrm>
        </p:grpSpPr>
        <p:sp>
          <p:nvSpPr>
            <p:cNvPr id="77" name="Freeform: Shape 76">
              <a:extLst>
                <a:ext uri="{FF2B5EF4-FFF2-40B4-BE49-F238E27FC236}">
                  <a16:creationId xmlns:a16="http://schemas.microsoft.com/office/drawing/2014/main" id="{F4B46153-41DB-494F-9B08-EBCCF27283DD}"/>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8" name="Oval 77">
              <a:extLst>
                <a:ext uri="{FF2B5EF4-FFF2-40B4-BE49-F238E27FC236}">
                  <a16:creationId xmlns:a16="http://schemas.microsoft.com/office/drawing/2014/main" id="{7B6D42DA-2D84-4A50-A359-7A5C651B1C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80" name="Oval 79">
            <a:extLst>
              <a:ext uri="{FF2B5EF4-FFF2-40B4-BE49-F238E27FC236}">
                <a16:creationId xmlns:a16="http://schemas.microsoft.com/office/drawing/2014/main" id="{94459D96-B947-4C7F-8BCA-915F8B07C0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82954" y="5171203"/>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3597469705"/>
      </p:ext>
    </p:extLst>
  </p:cSld>
  <p:clrMapOvr>
    <a:masterClrMapping/>
  </p:clrMapOvr>
</p:sld>
</file>

<file path=ppt/theme/theme1.xml><?xml version="1.0" encoding="utf-8"?>
<a:theme xmlns:a="http://schemas.openxmlformats.org/drawingml/2006/main" name="3DFloatVTI">
  <a:themeElements>
    <a:clrScheme name="Float">
      <a:dk1>
        <a:sysClr val="windowText" lastClr="000000"/>
      </a:dk1>
      <a:lt1>
        <a:sysClr val="window" lastClr="FFFFFF"/>
      </a:lt1>
      <a:dk2>
        <a:srgbClr val="1B192E"/>
      </a:dk2>
      <a:lt2>
        <a:srgbClr val="EAE5EB"/>
      </a:lt2>
      <a:accent1>
        <a:srgbClr val="13BE89"/>
      </a:accent1>
      <a:accent2>
        <a:srgbClr val="12B1BF"/>
      </a:accent2>
      <a:accent3>
        <a:srgbClr val="D40AA8"/>
      </a:accent3>
      <a:accent4>
        <a:srgbClr val="B86E62"/>
      </a:accent4>
      <a:accent5>
        <a:srgbClr val="A3A3C1"/>
      </a:accent5>
      <a:accent6>
        <a:srgbClr val="37335B"/>
      </a:accent6>
      <a:hlink>
        <a:srgbClr val="0066FF"/>
      </a:hlink>
      <a:folHlink>
        <a:srgbClr val="666699"/>
      </a:folHlink>
    </a:clrScheme>
    <a:fontScheme name="Float">
      <a:majorFont>
        <a:latin typeface="Sitka Heading"/>
        <a:ea typeface=""/>
        <a:cs typeface=""/>
      </a:majorFont>
      <a:minorFont>
        <a:latin typeface="Source Sans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DFloatVTI" id="{F59BA300-ED19-4B39-9AE3-7882B1DE8B78}" vid="{0FEC63E3-719F-4F50-9F1E-5B8BAF39109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3DFloatVTI</vt:lpstr>
      <vt:lpstr>Escaping the Dangers of Spiritual Lukewarmness</vt:lpstr>
      <vt:lpstr>Revelation 3:15-16 "I know your works: you are neither cold nor hot. Would that you were either cold or hot! So, because you are lukewarm, and neither hot nor cold, I will spit you out of my mouth." </vt:lpstr>
      <vt:lpstr>Romans 12:2 2 Do not be conformed to this world, but be transformed by the renewal of your mind, that by testing you may discern what is the will of God, what is good and acceptable and perfect. </vt:lpstr>
      <vt:lpstr>Matthew 13:22 22 As for what was sown among thorns, this is the one who hears the word, but the cares of the world and the deceitfulness of riches choke the word, and it proves unfruitful.  </vt:lpstr>
      <vt:lpstr>Psalm 1:2 but his delight is in the law of the Lord, and on his law, he meditates day and night. </vt:lpstr>
      <vt:lpstr>Matthew 5:14-16 14 “You are the light of the world. A city set on a hill cannot be hidden. 15 Nor do people light a lamp and put it under a basket, but on a stand, and it gives light to all in the house. 16 In the same way, let your light shine before others, so that[a] they may see your good works and give glory to your Father who is in heaven.    </vt:lpstr>
      <vt:lpstr>Mark 4:16-19 16 And these are the ones sown on rocky ground: the ones who, when they hear the word, immediately receive it with joy. 17 And they have no root in themselves, but endure for a while; then, when tribulation or persecution arises on account of the word, immediately they fall away. 18 And others are the ones sown among thorns. They are those who hear the word, 19 but the cares of the world and the deceitfulness of riches and the desires for other things enter in and choke the word, and it proves unfruitful. </vt:lpstr>
      <vt:lpstr>Zechariah 1:3 3 Therefore say to them, thus declares the Lord of hosts: Return to me, says the Lord of hosts, and I will return to you, says the Lord of hosts.     </vt:lpstr>
      <vt:lpstr>Revelation 2:4 4 But I have this against you, that you have abandoned the love you had at first.   </vt:lpstr>
      <vt:lpstr>Colossians 4:2 2 Continue steadfastly in prayer, being watchful in it with thanksgiving.   </vt:lpstr>
      <vt:lpstr>2 Timothy 3:16 16 All Scripture is breathed out by God and profitable for teaching, for reproof, for correction, and for training in righteousness,    </vt:lpstr>
      <vt:lpstr>James 1:22 22 But be doers of the word, and not hearers only, deceiving yourselves.     </vt:lpstr>
      <vt:lpstr>Romans 12:11 11 Do not be slothful in zeal, be fervent in spirit, serve the Lord.      </vt:lpstr>
      <vt:lpstr>Closing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125</cp:revision>
  <dcterms:created xsi:type="dcterms:W3CDTF">2024-04-27T18:19:42Z</dcterms:created>
  <dcterms:modified xsi:type="dcterms:W3CDTF">2024-04-28T04:11:27Z</dcterms:modified>
</cp:coreProperties>
</file>