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2" r:id="rId7"/>
    <p:sldId id="261" r:id="rId8"/>
    <p:sldId id="260" r:id="rId9"/>
    <p:sldId id="266" r:id="rId10"/>
    <p:sldId id="265" r:id="rId11"/>
    <p:sldId id="267"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Moseley" userId="66231bffd3d0aee8" providerId="LiveId" clId="{E2D06994-E9AD-42A1-ADC3-33612D3222C2}"/>
    <pc:docChg chg="modSld">
      <pc:chgData name="Brian Moseley" userId="66231bffd3d0aee8" providerId="LiveId" clId="{E2D06994-E9AD-42A1-ADC3-33612D3222C2}" dt="2024-05-04T18:01:08.542" v="0" actId="113"/>
      <pc:docMkLst>
        <pc:docMk/>
      </pc:docMkLst>
      <pc:sldChg chg="modSp mod">
        <pc:chgData name="Brian Moseley" userId="66231bffd3d0aee8" providerId="LiveId" clId="{E2D06994-E9AD-42A1-ADC3-33612D3222C2}" dt="2024-05-04T18:01:08.542" v="0" actId="113"/>
        <pc:sldMkLst>
          <pc:docMk/>
          <pc:sldMk cId="3572890087" sldId="257"/>
        </pc:sldMkLst>
        <pc:spChg chg="mod">
          <ac:chgData name="Brian Moseley" userId="66231bffd3d0aee8" providerId="LiveId" clId="{E2D06994-E9AD-42A1-ADC3-33612D3222C2}" dt="2024-05-04T18:01:08.542" v="0" actId="113"/>
          <ac:spMkLst>
            <pc:docMk/>
            <pc:sldMk cId="3572890087" sldId="257"/>
            <ac:spMk id="5" creationId="{72ECA942-56F4-D0D4-C335-BE3655B9839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B7599-AD62-8E99-4259-BE85A8D3A18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E75BE5-11A2-AFDA-B708-EF849EFDD5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6975B92-FCBD-255E-ECF1-C7BF85E5C5C4}"/>
              </a:ext>
            </a:extLst>
          </p:cNvPr>
          <p:cNvSpPr>
            <a:spLocks noGrp="1"/>
          </p:cNvSpPr>
          <p:nvPr>
            <p:ph type="dt" sz="half" idx="10"/>
          </p:nvPr>
        </p:nvSpPr>
        <p:spPr/>
        <p:txBody>
          <a:bodyPr/>
          <a:lstStyle/>
          <a:p>
            <a:fld id="{E0FCF392-F4CE-40FF-9554-3F158EB18885}" type="datetimeFigureOut">
              <a:rPr lang="en-US" smtClean="0"/>
              <a:t>5/4/2024</a:t>
            </a:fld>
            <a:endParaRPr lang="en-US"/>
          </a:p>
        </p:txBody>
      </p:sp>
      <p:sp>
        <p:nvSpPr>
          <p:cNvPr id="5" name="Footer Placeholder 4">
            <a:extLst>
              <a:ext uri="{FF2B5EF4-FFF2-40B4-BE49-F238E27FC236}">
                <a16:creationId xmlns:a16="http://schemas.microsoft.com/office/drawing/2014/main" id="{5E752E67-4809-3F9E-3744-A0D1D418B0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52E1F8-6545-338A-95F8-6A5E76EF70B1}"/>
              </a:ext>
            </a:extLst>
          </p:cNvPr>
          <p:cNvSpPr>
            <a:spLocks noGrp="1"/>
          </p:cNvSpPr>
          <p:nvPr>
            <p:ph type="sldNum" sz="quarter" idx="12"/>
          </p:nvPr>
        </p:nvSpPr>
        <p:spPr/>
        <p:txBody>
          <a:bodyPr/>
          <a:lstStyle/>
          <a:p>
            <a:fld id="{A45B4CFF-8C4A-4B4D-9921-3688E368FB19}" type="slidenum">
              <a:rPr lang="en-US" smtClean="0"/>
              <a:t>‹#›</a:t>
            </a:fld>
            <a:endParaRPr lang="en-US"/>
          </a:p>
        </p:txBody>
      </p:sp>
    </p:spTree>
    <p:extLst>
      <p:ext uri="{BB962C8B-B14F-4D97-AF65-F5344CB8AC3E}">
        <p14:creationId xmlns:p14="http://schemas.microsoft.com/office/powerpoint/2010/main" val="4252688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F3459-14C5-4030-83DC-B8FF6D85F0D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05D416-ABD9-0C7A-02DA-7106192969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62B6FC-F3FA-6BDF-D3C5-AA93BC2A6B51}"/>
              </a:ext>
            </a:extLst>
          </p:cNvPr>
          <p:cNvSpPr>
            <a:spLocks noGrp="1"/>
          </p:cNvSpPr>
          <p:nvPr>
            <p:ph type="dt" sz="half" idx="10"/>
          </p:nvPr>
        </p:nvSpPr>
        <p:spPr/>
        <p:txBody>
          <a:bodyPr/>
          <a:lstStyle/>
          <a:p>
            <a:fld id="{E0FCF392-F4CE-40FF-9554-3F158EB18885}" type="datetimeFigureOut">
              <a:rPr lang="en-US" smtClean="0"/>
              <a:t>5/4/2024</a:t>
            </a:fld>
            <a:endParaRPr lang="en-US"/>
          </a:p>
        </p:txBody>
      </p:sp>
      <p:sp>
        <p:nvSpPr>
          <p:cNvPr id="5" name="Footer Placeholder 4">
            <a:extLst>
              <a:ext uri="{FF2B5EF4-FFF2-40B4-BE49-F238E27FC236}">
                <a16:creationId xmlns:a16="http://schemas.microsoft.com/office/drawing/2014/main" id="{043B776D-C030-BC00-44AB-C49D671101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4ED25E-CD7C-3FB9-EE6B-78BBDDE8FE12}"/>
              </a:ext>
            </a:extLst>
          </p:cNvPr>
          <p:cNvSpPr>
            <a:spLocks noGrp="1"/>
          </p:cNvSpPr>
          <p:nvPr>
            <p:ph type="sldNum" sz="quarter" idx="12"/>
          </p:nvPr>
        </p:nvSpPr>
        <p:spPr/>
        <p:txBody>
          <a:bodyPr/>
          <a:lstStyle/>
          <a:p>
            <a:fld id="{A45B4CFF-8C4A-4B4D-9921-3688E368FB19}" type="slidenum">
              <a:rPr lang="en-US" smtClean="0"/>
              <a:t>‹#›</a:t>
            </a:fld>
            <a:endParaRPr lang="en-US"/>
          </a:p>
        </p:txBody>
      </p:sp>
    </p:spTree>
    <p:extLst>
      <p:ext uri="{BB962C8B-B14F-4D97-AF65-F5344CB8AC3E}">
        <p14:creationId xmlns:p14="http://schemas.microsoft.com/office/powerpoint/2010/main" val="725348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7C48CA-05AB-3336-8211-36347C6F876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F33E671-9AAF-471B-AB7D-DF8990A8D4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3ED8EE-4782-F9CB-F49C-95FC07F5587B}"/>
              </a:ext>
            </a:extLst>
          </p:cNvPr>
          <p:cNvSpPr>
            <a:spLocks noGrp="1"/>
          </p:cNvSpPr>
          <p:nvPr>
            <p:ph type="dt" sz="half" idx="10"/>
          </p:nvPr>
        </p:nvSpPr>
        <p:spPr/>
        <p:txBody>
          <a:bodyPr/>
          <a:lstStyle/>
          <a:p>
            <a:fld id="{E0FCF392-F4CE-40FF-9554-3F158EB18885}" type="datetimeFigureOut">
              <a:rPr lang="en-US" smtClean="0"/>
              <a:t>5/4/2024</a:t>
            </a:fld>
            <a:endParaRPr lang="en-US"/>
          </a:p>
        </p:txBody>
      </p:sp>
      <p:sp>
        <p:nvSpPr>
          <p:cNvPr id="5" name="Footer Placeholder 4">
            <a:extLst>
              <a:ext uri="{FF2B5EF4-FFF2-40B4-BE49-F238E27FC236}">
                <a16:creationId xmlns:a16="http://schemas.microsoft.com/office/drawing/2014/main" id="{0848D566-516E-56B8-36E6-E1CD2A694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CCDA1C-9006-E6F0-64F9-54D42C48679D}"/>
              </a:ext>
            </a:extLst>
          </p:cNvPr>
          <p:cNvSpPr>
            <a:spLocks noGrp="1"/>
          </p:cNvSpPr>
          <p:nvPr>
            <p:ph type="sldNum" sz="quarter" idx="12"/>
          </p:nvPr>
        </p:nvSpPr>
        <p:spPr/>
        <p:txBody>
          <a:bodyPr/>
          <a:lstStyle/>
          <a:p>
            <a:fld id="{A45B4CFF-8C4A-4B4D-9921-3688E368FB19}" type="slidenum">
              <a:rPr lang="en-US" smtClean="0"/>
              <a:t>‹#›</a:t>
            </a:fld>
            <a:endParaRPr lang="en-US"/>
          </a:p>
        </p:txBody>
      </p:sp>
    </p:spTree>
    <p:extLst>
      <p:ext uri="{BB962C8B-B14F-4D97-AF65-F5344CB8AC3E}">
        <p14:creationId xmlns:p14="http://schemas.microsoft.com/office/powerpoint/2010/main" val="1271336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3205B-FC66-7FD2-968D-1F54C79E18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43509D-4D41-5AB1-0205-B712FCFE10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B86943-0B8E-0AE4-D94F-64FCC4578084}"/>
              </a:ext>
            </a:extLst>
          </p:cNvPr>
          <p:cNvSpPr>
            <a:spLocks noGrp="1"/>
          </p:cNvSpPr>
          <p:nvPr>
            <p:ph type="dt" sz="half" idx="10"/>
          </p:nvPr>
        </p:nvSpPr>
        <p:spPr/>
        <p:txBody>
          <a:bodyPr/>
          <a:lstStyle/>
          <a:p>
            <a:fld id="{E0FCF392-F4CE-40FF-9554-3F158EB18885}" type="datetimeFigureOut">
              <a:rPr lang="en-US" smtClean="0"/>
              <a:t>5/4/2024</a:t>
            </a:fld>
            <a:endParaRPr lang="en-US"/>
          </a:p>
        </p:txBody>
      </p:sp>
      <p:sp>
        <p:nvSpPr>
          <p:cNvPr id="5" name="Footer Placeholder 4">
            <a:extLst>
              <a:ext uri="{FF2B5EF4-FFF2-40B4-BE49-F238E27FC236}">
                <a16:creationId xmlns:a16="http://schemas.microsoft.com/office/drawing/2014/main" id="{AE21DDAB-1563-EF9A-5DC0-7E69973131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E6D9D7-9310-915A-2F4B-EBDEBCA70D33}"/>
              </a:ext>
            </a:extLst>
          </p:cNvPr>
          <p:cNvSpPr>
            <a:spLocks noGrp="1"/>
          </p:cNvSpPr>
          <p:nvPr>
            <p:ph type="sldNum" sz="quarter" idx="12"/>
          </p:nvPr>
        </p:nvSpPr>
        <p:spPr/>
        <p:txBody>
          <a:bodyPr/>
          <a:lstStyle/>
          <a:p>
            <a:fld id="{A45B4CFF-8C4A-4B4D-9921-3688E368FB19}" type="slidenum">
              <a:rPr lang="en-US" smtClean="0"/>
              <a:t>‹#›</a:t>
            </a:fld>
            <a:endParaRPr lang="en-US"/>
          </a:p>
        </p:txBody>
      </p:sp>
    </p:spTree>
    <p:extLst>
      <p:ext uri="{BB962C8B-B14F-4D97-AF65-F5344CB8AC3E}">
        <p14:creationId xmlns:p14="http://schemas.microsoft.com/office/powerpoint/2010/main" val="3213600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ADCFB-8D60-9DBA-7D02-9B6EE31293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BDEEDC-A96A-185C-B1F5-481ABB1735F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26B404-8891-4065-6F7C-150026E2BC64}"/>
              </a:ext>
            </a:extLst>
          </p:cNvPr>
          <p:cNvSpPr>
            <a:spLocks noGrp="1"/>
          </p:cNvSpPr>
          <p:nvPr>
            <p:ph type="dt" sz="half" idx="10"/>
          </p:nvPr>
        </p:nvSpPr>
        <p:spPr/>
        <p:txBody>
          <a:bodyPr/>
          <a:lstStyle/>
          <a:p>
            <a:fld id="{E0FCF392-F4CE-40FF-9554-3F158EB18885}" type="datetimeFigureOut">
              <a:rPr lang="en-US" smtClean="0"/>
              <a:t>5/4/2024</a:t>
            </a:fld>
            <a:endParaRPr lang="en-US"/>
          </a:p>
        </p:txBody>
      </p:sp>
      <p:sp>
        <p:nvSpPr>
          <p:cNvPr id="5" name="Footer Placeholder 4">
            <a:extLst>
              <a:ext uri="{FF2B5EF4-FFF2-40B4-BE49-F238E27FC236}">
                <a16:creationId xmlns:a16="http://schemas.microsoft.com/office/drawing/2014/main" id="{1D6CF972-8FB7-373B-110D-88277C72F2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660BF9-8C0D-F9C9-8005-50C837D01CA2}"/>
              </a:ext>
            </a:extLst>
          </p:cNvPr>
          <p:cNvSpPr>
            <a:spLocks noGrp="1"/>
          </p:cNvSpPr>
          <p:nvPr>
            <p:ph type="sldNum" sz="quarter" idx="12"/>
          </p:nvPr>
        </p:nvSpPr>
        <p:spPr/>
        <p:txBody>
          <a:bodyPr/>
          <a:lstStyle/>
          <a:p>
            <a:fld id="{A45B4CFF-8C4A-4B4D-9921-3688E368FB19}" type="slidenum">
              <a:rPr lang="en-US" smtClean="0"/>
              <a:t>‹#›</a:t>
            </a:fld>
            <a:endParaRPr lang="en-US"/>
          </a:p>
        </p:txBody>
      </p:sp>
    </p:spTree>
    <p:extLst>
      <p:ext uri="{BB962C8B-B14F-4D97-AF65-F5344CB8AC3E}">
        <p14:creationId xmlns:p14="http://schemas.microsoft.com/office/powerpoint/2010/main" val="1284737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C0905-532D-E8FB-2058-8B96AB3095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EDFCD6-CBCD-A757-F10E-0DF50AF358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3F5702-2601-C1E0-3DAE-BFCAAAE4B0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701CC7-FB36-6522-D54F-4C459614364A}"/>
              </a:ext>
            </a:extLst>
          </p:cNvPr>
          <p:cNvSpPr>
            <a:spLocks noGrp="1"/>
          </p:cNvSpPr>
          <p:nvPr>
            <p:ph type="dt" sz="half" idx="10"/>
          </p:nvPr>
        </p:nvSpPr>
        <p:spPr/>
        <p:txBody>
          <a:bodyPr/>
          <a:lstStyle/>
          <a:p>
            <a:fld id="{E0FCF392-F4CE-40FF-9554-3F158EB18885}" type="datetimeFigureOut">
              <a:rPr lang="en-US" smtClean="0"/>
              <a:t>5/4/2024</a:t>
            </a:fld>
            <a:endParaRPr lang="en-US"/>
          </a:p>
        </p:txBody>
      </p:sp>
      <p:sp>
        <p:nvSpPr>
          <p:cNvPr id="6" name="Footer Placeholder 5">
            <a:extLst>
              <a:ext uri="{FF2B5EF4-FFF2-40B4-BE49-F238E27FC236}">
                <a16:creationId xmlns:a16="http://schemas.microsoft.com/office/drawing/2014/main" id="{2715F357-2934-A46C-EEEC-EEF1823B99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BDE6E0-4818-6E73-6FA5-2ECF6A2793DF}"/>
              </a:ext>
            </a:extLst>
          </p:cNvPr>
          <p:cNvSpPr>
            <a:spLocks noGrp="1"/>
          </p:cNvSpPr>
          <p:nvPr>
            <p:ph type="sldNum" sz="quarter" idx="12"/>
          </p:nvPr>
        </p:nvSpPr>
        <p:spPr/>
        <p:txBody>
          <a:bodyPr/>
          <a:lstStyle/>
          <a:p>
            <a:fld id="{A45B4CFF-8C4A-4B4D-9921-3688E368FB19}" type="slidenum">
              <a:rPr lang="en-US" smtClean="0"/>
              <a:t>‹#›</a:t>
            </a:fld>
            <a:endParaRPr lang="en-US"/>
          </a:p>
        </p:txBody>
      </p:sp>
    </p:spTree>
    <p:extLst>
      <p:ext uri="{BB962C8B-B14F-4D97-AF65-F5344CB8AC3E}">
        <p14:creationId xmlns:p14="http://schemas.microsoft.com/office/powerpoint/2010/main" val="2030069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45222-5FBE-7FFA-3C60-CD72CBBE26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EE4895-3B4D-6D3D-9840-1D4EFA251C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F069B5-2862-F66A-ABDA-49BE0D6739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D3238E-E74D-073E-220A-ACCB6F379B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F1A6A3-A1CD-2A2F-BA39-63F542FF70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E684DBF-2691-E5EC-7A9F-D7F70FD8E61F}"/>
              </a:ext>
            </a:extLst>
          </p:cNvPr>
          <p:cNvSpPr>
            <a:spLocks noGrp="1"/>
          </p:cNvSpPr>
          <p:nvPr>
            <p:ph type="dt" sz="half" idx="10"/>
          </p:nvPr>
        </p:nvSpPr>
        <p:spPr/>
        <p:txBody>
          <a:bodyPr/>
          <a:lstStyle/>
          <a:p>
            <a:fld id="{E0FCF392-F4CE-40FF-9554-3F158EB18885}" type="datetimeFigureOut">
              <a:rPr lang="en-US" smtClean="0"/>
              <a:t>5/4/2024</a:t>
            </a:fld>
            <a:endParaRPr lang="en-US"/>
          </a:p>
        </p:txBody>
      </p:sp>
      <p:sp>
        <p:nvSpPr>
          <p:cNvPr id="8" name="Footer Placeholder 7">
            <a:extLst>
              <a:ext uri="{FF2B5EF4-FFF2-40B4-BE49-F238E27FC236}">
                <a16:creationId xmlns:a16="http://schemas.microsoft.com/office/drawing/2014/main" id="{0A094D45-DE16-E357-1BA9-D6A22A4EC89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183FAE0-CB91-6FEC-F404-458C7DD3EF73}"/>
              </a:ext>
            </a:extLst>
          </p:cNvPr>
          <p:cNvSpPr>
            <a:spLocks noGrp="1"/>
          </p:cNvSpPr>
          <p:nvPr>
            <p:ph type="sldNum" sz="quarter" idx="12"/>
          </p:nvPr>
        </p:nvSpPr>
        <p:spPr/>
        <p:txBody>
          <a:bodyPr/>
          <a:lstStyle/>
          <a:p>
            <a:fld id="{A45B4CFF-8C4A-4B4D-9921-3688E368FB19}" type="slidenum">
              <a:rPr lang="en-US" smtClean="0"/>
              <a:t>‹#›</a:t>
            </a:fld>
            <a:endParaRPr lang="en-US"/>
          </a:p>
        </p:txBody>
      </p:sp>
    </p:spTree>
    <p:extLst>
      <p:ext uri="{BB962C8B-B14F-4D97-AF65-F5344CB8AC3E}">
        <p14:creationId xmlns:p14="http://schemas.microsoft.com/office/powerpoint/2010/main" val="4097758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FACD-6957-D150-9C86-12D71BB802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CBC69B5-ABF7-D709-FC13-24CC82BD226C}"/>
              </a:ext>
            </a:extLst>
          </p:cNvPr>
          <p:cNvSpPr>
            <a:spLocks noGrp="1"/>
          </p:cNvSpPr>
          <p:nvPr>
            <p:ph type="dt" sz="half" idx="10"/>
          </p:nvPr>
        </p:nvSpPr>
        <p:spPr/>
        <p:txBody>
          <a:bodyPr/>
          <a:lstStyle/>
          <a:p>
            <a:fld id="{E0FCF392-F4CE-40FF-9554-3F158EB18885}" type="datetimeFigureOut">
              <a:rPr lang="en-US" smtClean="0"/>
              <a:t>5/4/2024</a:t>
            </a:fld>
            <a:endParaRPr lang="en-US"/>
          </a:p>
        </p:txBody>
      </p:sp>
      <p:sp>
        <p:nvSpPr>
          <p:cNvPr id="4" name="Footer Placeholder 3">
            <a:extLst>
              <a:ext uri="{FF2B5EF4-FFF2-40B4-BE49-F238E27FC236}">
                <a16:creationId xmlns:a16="http://schemas.microsoft.com/office/drawing/2014/main" id="{601F11DF-F487-BE6C-EF69-2FBB34C0B90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A42F98-FAAE-E206-4A09-9408464725B0}"/>
              </a:ext>
            </a:extLst>
          </p:cNvPr>
          <p:cNvSpPr>
            <a:spLocks noGrp="1"/>
          </p:cNvSpPr>
          <p:nvPr>
            <p:ph type="sldNum" sz="quarter" idx="12"/>
          </p:nvPr>
        </p:nvSpPr>
        <p:spPr/>
        <p:txBody>
          <a:bodyPr/>
          <a:lstStyle/>
          <a:p>
            <a:fld id="{A45B4CFF-8C4A-4B4D-9921-3688E368FB19}" type="slidenum">
              <a:rPr lang="en-US" smtClean="0"/>
              <a:t>‹#›</a:t>
            </a:fld>
            <a:endParaRPr lang="en-US"/>
          </a:p>
        </p:txBody>
      </p:sp>
    </p:spTree>
    <p:extLst>
      <p:ext uri="{BB962C8B-B14F-4D97-AF65-F5344CB8AC3E}">
        <p14:creationId xmlns:p14="http://schemas.microsoft.com/office/powerpoint/2010/main" val="3719648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A2A572-34DB-905C-A3A6-8926E38D43D1}"/>
              </a:ext>
            </a:extLst>
          </p:cNvPr>
          <p:cNvSpPr>
            <a:spLocks noGrp="1"/>
          </p:cNvSpPr>
          <p:nvPr>
            <p:ph type="dt" sz="half" idx="10"/>
          </p:nvPr>
        </p:nvSpPr>
        <p:spPr/>
        <p:txBody>
          <a:bodyPr/>
          <a:lstStyle/>
          <a:p>
            <a:fld id="{E0FCF392-F4CE-40FF-9554-3F158EB18885}" type="datetimeFigureOut">
              <a:rPr lang="en-US" smtClean="0"/>
              <a:t>5/4/2024</a:t>
            </a:fld>
            <a:endParaRPr lang="en-US"/>
          </a:p>
        </p:txBody>
      </p:sp>
      <p:sp>
        <p:nvSpPr>
          <p:cNvPr id="3" name="Footer Placeholder 2">
            <a:extLst>
              <a:ext uri="{FF2B5EF4-FFF2-40B4-BE49-F238E27FC236}">
                <a16:creationId xmlns:a16="http://schemas.microsoft.com/office/drawing/2014/main" id="{B7A3B3B1-BC66-E8C8-E09E-06BD2F4FDD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84046F-9864-A739-58D9-61A4E950D69A}"/>
              </a:ext>
            </a:extLst>
          </p:cNvPr>
          <p:cNvSpPr>
            <a:spLocks noGrp="1"/>
          </p:cNvSpPr>
          <p:nvPr>
            <p:ph type="sldNum" sz="quarter" idx="12"/>
          </p:nvPr>
        </p:nvSpPr>
        <p:spPr/>
        <p:txBody>
          <a:bodyPr/>
          <a:lstStyle/>
          <a:p>
            <a:fld id="{A45B4CFF-8C4A-4B4D-9921-3688E368FB19}" type="slidenum">
              <a:rPr lang="en-US" smtClean="0"/>
              <a:t>‹#›</a:t>
            </a:fld>
            <a:endParaRPr lang="en-US"/>
          </a:p>
        </p:txBody>
      </p:sp>
    </p:spTree>
    <p:extLst>
      <p:ext uri="{BB962C8B-B14F-4D97-AF65-F5344CB8AC3E}">
        <p14:creationId xmlns:p14="http://schemas.microsoft.com/office/powerpoint/2010/main" val="1600654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AFDA3-C884-95A5-BFC7-684EB07944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1809FB-164A-3415-8A2A-0972B4BECA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32CADEE-2002-B59A-9CAF-9C78D90DD4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3A1BF2-7703-0644-5C99-04269F10B3CF}"/>
              </a:ext>
            </a:extLst>
          </p:cNvPr>
          <p:cNvSpPr>
            <a:spLocks noGrp="1"/>
          </p:cNvSpPr>
          <p:nvPr>
            <p:ph type="dt" sz="half" idx="10"/>
          </p:nvPr>
        </p:nvSpPr>
        <p:spPr/>
        <p:txBody>
          <a:bodyPr/>
          <a:lstStyle/>
          <a:p>
            <a:fld id="{E0FCF392-F4CE-40FF-9554-3F158EB18885}" type="datetimeFigureOut">
              <a:rPr lang="en-US" smtClean="0"/>
              <a:t>5/4/2024</a:t>
            </a:fld>
            <a:endParaRPr lang="en-US"/>
          </a:p>
        </p:txBody>
      </p:sp>
      <p:sp>
        <p:nvSpPr>
          <p:cNvPr id="6" name="Footer Placeholder 5">
            <a:extLst>
              <a:ext uri="{FF2B5EF4-FFF2-40B4-BE49-F238E27FC236}">
                <a16:creationId xmlns:a16="http://schemas.microsoft.com/office/drawing/2014/main" id="{1DA7C3DB-1050-6BC9-4164-0608F76A90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BB77DD-63CF-ED22-660E-CC527FCA75EB}"/>
              </a:ext>
            </a:extLst>
          </p:cNvPr>
          <p:cNvSpPr>
            <a:spLocks noGrp="1"/>
          </p:cNvSpPr>
          <p:nvPr>
            <p:ph type="sldNum" sz="quarter" idx="12"/>
          </p:nvPr>
        </p:nvSpPr>
        <p:spPr/>
        <p:txBody>
          <a:bodyPr/>
          <a:lstStyle/>
          <a:p>
            <a:fld id="{A45B4CFF-8C4A-4B4D-9921-3688E368FB19}" type="slidenum">
              <a:rPr lang="en-US" smtClean="0"/>
              <a:t>‹#›</a:t>
            </a:fld>
            <a:endParaRPr lang="en-US"/>
          </a:p>
        </p:txBody>
      </p:sp>
    </p:spTree>
    <p:extLst>
      <p:ext uri="{BB962C8B-B14F-4D97-AF65-F5344CB8AC3E}">
        <p14:creationId xmlns:p14="http://schemas.microsoft.com/office/powerpoint/2010/main" val="3819976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8EE59-A0EE-CFBD-8645-CDD880EF03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EEB290-3C60-A680-2BB7-7B6AD34EB7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FB587B-FB06-5D2E-49F8-6C6AE69492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0C3939-350E-B94A-F716-1569DBE91955}"/>
              </a:ext>
            </a:extLst>
          </p:cNvPr>
          <p:cNvSpPr>
            <a:spLocks noGrp="1"/>
          </p:cNvSpPr>
          <p:nvPr>
            <p:ph type="dt" sz="half" idx="10"/>
          </p:nvPr>
        </p:nvSpPr>
        <p:spPr/>
        <p:txBody>
          <a:bodyPr/>
          <a:lstStyle/>
          <a:p>
            <a:fld id="{E0FCF392-F4CE-40FF-9554-3F158EB18885}" type="datetimeFigureOut">
              <a:rPr lang="en-US" smtClean="0"/>
              <a:t>5/4/2024</a:t>
            </a:fld>
            <a:endParaRPr lang="en-US"/>
          </a:p>
        </p:txBody>
      </p:sp>
      <p:sp>
        <p:nvSpPr>
          <p:cNvPr id="6" name="Footer Placeholder 5">
            <a:extLst>
              <a:ext uri="{FF2B5EF4-FFF2-40B4-BE49-F238E27FC236}">
                <a16:creationId xmlns:a16="http://schemas.microsoft.com/office/drawing/2014/main" id="{932A023A-E1BF-E2F7-9C2C-553AA629E0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CE1ADF-A2C2-BCC6-79AD-A031381E7367}"/>
              </a:ext>
            </a:extLst>
          </p:cNvPr>
          <p:cNvSpPr>
            <a:spLocks noGrp="1"/>
          </p:cNvSpPr>
          <p:nvPr>
            <p:ph type="sldNum" sz="quarter" idx="12"/>
          </p:nvPr>
        </p:nvSpPr>
        <p:spPr/>
        <p:txBody>
          <a:bodyPr/>
          <a:lstStyle/>
          <a:p>
            <a:fld id="{A45B4CFF-8C4A-4B4D-9921-3688E368FB19}" type="slidenum">
              <a:rPr lang="en-US" smtClean="0"/>
              <a:t>‹#›</a:t>
            </a:fld>
            <a:endParaRPr lang="en-US"/>
          </a:p>
        </p:txBody>
      </p:sp>
    </p:spTree>
    <p:extLst>
      <p:ext uri="{BB962C8B-B14F-4D97-AF65-F5344CB8AC3E}">
        <p14:creationId xmlns:p14="http://schemas.microsoft.com/office/powerpoint/2010/main" val="3078167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155195-C5F2-F3EB-17B1-D0CA8B346C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6882E8B-2E0C-B388-93BA-990BB914DE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30C269-31ED-F978-FCF8-7427AB62BC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0FCF392-F4CE-40FF-9554-3F158EB18885}" type="datetimeFigureOut">
              <a:rPr lang="en-US" smtClean="0"/>
              <a:t>5/4/2024</a:t>
            </a:fld>
            <a:endParaRPr lang="en-US"/>
          </a:p>
        </p:txBody>
      </p:sp>
      <p:sp>
        <p:nvSpPr>
          <p:cNvPr id="5" name="Footer Placeholder 4">
            <a:extLst>
              <a:ext uri="{FF2B5EF4-FFF2-40B4-BE49-F238E27FC236}">
                <a16:creationId xmlns:a16="http://schemas.microsoft.com/office/drawing/2014/main" id="{2ED0F24B-EB86-B80B-5575-D3C6CE2369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7DD4810-624D-1EF7-D6C9-FD2F16B71E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45B4CFF-8C4A-4B4D-9921-3688E368FB19}" type="slidenum">
              <a:rPr lang="en-US" smtClean="0"/>
              <a:t>‹#›</a:t>
            </a:fld>
            <a:endParaRPr lang="en-US"/>
          </a:p>
        </p:txBody>
      </p:sp>
    </p:spTree>
    <p:extLst>
      <p:ext uri="{BB962C8B-B14F-4D97-AF65-F5344CB8AC3E}">
        <p14:creationId xmlns:p14="http://schemas.microsoft.com/office/powerpoint/2010/main" val="2803099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ay pot with light coming out of it&#10;&#10;Description automatically generated">
            <a:extLst>
              <a:ext uri="{FF2B5EF4-FFF2-40B4-BE49-F238E27FC236}">
                <a16:creationId xmlns:a16="http://schemas.microsoft.com/office/drawing/2014/main" id="{861DBCEB-FDC2-662F-1489-3956EA01D035}"/>
              </a:ext>
            </a:extLst>
          </p:cNvPr>
          <p:cNvPicPr>
            <a:picLocks noChangeAspect="1"/>
          </p:cNvPicPr>
          <p:nvPr/>
        </p:nvPicPr>
        <p:blipFill rotWithShape="1">
          <a:blip r:embed="rId2">
            <a:extLst>
              <a:ext uri="{28A0092B-C50C-407E-A947-70E740481C1C}">
                <a14:useLocalDpi xmlns:a14="http://schemas.microsoft.com/office/drawing/2010/main" val="0"/>
              </a:ext>
            </a:extLst>
          </a:blip>
          <a:srcRect t="28079" r="9089" b="-2"/>
          <a:stretch/>
        </p:blipFill>
        <p:spPr>
          <a:xfrm>
            <a:off x="3523488" y="10"/>
            <a:ext cx="8668512" cy="6857990"/>
          </a:xfrm>
          <a:prstGeom prst="rect">
            <a:avLst/>
          </a:prstGeom>
        </p:spPr>
      </p:pic>
      <p:sp>
        <p:nvSpPr>
          <p:cNvPr id="12" name="Rectangle 11">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F75A8D0-9601-0403-948B-619FC1108005}"/>
              </a:ext>
            </a:extLst>
          </p:cNvPr>
          <p:cNvSpPr>
            <a:spLocks noGrp="1"/>
          </p:cNvSpPr>
          <p:nvPr>
            <p:ph type="ctrTitle"/>
          </p:nvPr>
        </p:nvSpPr>
        <p:spPr>
          <a:xfrm>
            <a:off x="477980" y="625683"/>
            <a:ext cx="6994237" cy="2358217"/>
          </a:xfrm>
        </p:spPr>
        <p:txBody>
          <a:bodyPr anchor="b">
            <a:normAutofit fontScale="90000"/>
          </a:bodyPr>
          <a:lstStyle/>
          <a:p>
            <a:pPr algn="l"/>
            <a:r>
              <a:rPr lang="en-US" sz="7200" b="1" dirty="0">
                <a:solidFill>
                  <a:srgbClr val="FFFF00"/>
                </a:solidFill>
                <a:latin typeface="Informal Roman" panose="030604020304060B0204" pitchFamily="66" charset="0"/>
              </a:rPr>
              <a:t>BEING A LIGHT IN THE DARKNESS</a:t>
            </a:r>
          </a:p>
        </p:txBody>
      </p:sp>
      <p:sp>
        <p:nvSpPr>
          <p:cNvPr id="3" name="Subtitle 2">
            <a:extLst>
              <a:ext uri="{FF2B5EF4-FFF2-40B4-BE49-F238E27FC236}">
                <a16:creationId xmlns:a16="http://schemas.microsoft.com/office/drawing/2014/main" id="{93BE6840-528C-F7AD-110E-399F9EF0E84A}"/>
              </a:ext>
            </a:extLst>
          </p:cNvPr>
          <p:cNvSpPr>
            <a:spLocks noGrp="1"/>
          </p:cNvSpPr>
          <p:nvPr>
            <p:ph type="subTitle" idx="1"/>
          </p:nvPr>
        </p:nvSpPr>
        <p:spPr>
          <a:xfrm>
            <a:off x="477980" y="3609574"/>
            <a:ext cx="6334300" cy="2471490"/>
          </a:xfrm>
        </p:spPr>
        <p:txBody>
          <a:bodyPr>
            <a:normAutofit/>
          </a:bodyPr>
          <a:lstStyle/>
          <a:p>
            <a:pPr algn="l"/>
            <a:r>
              <a:rPr lang="en-US" sz="3600" dirty="0">
                <a:solidFill>
                  <a:srgbClr val="FFFF00"/>
                </a:solidFill>
                <a:latin typeface="Informal Roman" panose="030604020304060B0204" pitchFamily="66" charset="0"/>
              </a:rPr>
              <a:t>STEPPING INTO OUR PURPOSE AS SONS AND DAUGHTERS OF THE LIVING GOD</a:t>
            </a:r>
          </a:p>
        </p:txBody>
      </p:sp>
      <p:sp>
        <p:nvSpPr>
          <p:cNvPr id="14" name="Rectangle 13">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9366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262EC71-2387-4FF3-AD9F-DB76674E36AD}"/>
              </a:ext>
            </a:extLst>
          </p:cNvPr>
          <p:cNvSpPr txBox="1"/>
          <p:nvPr/>
        </p:nvSpPr>
        <p:spPr>
          <a:xfrm>
            <a:off x="0" y="0"/>
            <a:ext cx="12192000" cy="6397585"/>
          </a:xfrm>
          <a:prstGeom prst="rect">
            <a:avLst/>
          </a:prstGeom>
          <a:noFill/>
        </p:spPr>
        <p:txBody>
          <a:bodyPr wrap="square">
            <a:spAutoFit/>
          </a:bodyPr>
          <a:lstStyle/>
          <a:p>
            <a:pPr marL="742950" marR="0" lvl="1" indent="-285750">
              <a:lnSpc>
                <a:spcPct val="107000"/>
              </a:lnSpc>
              <a:spcBef>
                <a:spcPts val="0"/>
              </a:spcBef>
              <a:spcAft>
                <a:spcPts val="0"/>
              </a:spcAft>
              <a:buFont typeface="+mj-lt"/>
              <a:buAutoNum type="alphaLcPeriod"/>
            </a:pPr>
            <a:r>
              <a:rPr lang="en-US" sz="32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A household of believers under attack. They wait and pray for help.</a:t>
            </a:r>
          </a:p>
          <a:p>
            <a:pPr marL="1143000" marR="0" lvl="2" indent="-228600">
              <a:lnSpc>
                <a:spcPct val="107000"/>
              </a:lnSpc>
              <a:spcBef>
                <a:spcPts val="0"/>
              </a:spcBef>
              <a:spcAft>
                <a:spcPts val="0"/>
              </a:spcAft>
              <a:buFont typeface="+mj-lt"/>
              <a:buAutoNum type="romanLcPeriod"/>
            </a:pPr>
            <a:r>
              <a:rPr lang="en-US" sz="32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The daughter</a:t>
            </a:r>
          </a:p>
          <a:p>
            <a:pPr marL="1600200" marR="0" lvl="3" indent="-228600">
              <a:lnSpc>
                <a:spcPct val="107000"/>
              </a:lnSpc>
              <a:spcBef>
                <a:spcPts val="0"/>
              </a:spcBef>
              <a:spcAft>
                <a:spcPts val="0"/>
              </a:spcAft>
              <a:buFont typeface="+mj-lt"/>
              <a:buAutoNum type="arabicPeriod"/>
            </a:pPr>
            <a:r>
              <a:rPr lang="en-US" sz="32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Healing at home and in the hospital. Stroke symptoms disappear with prayer.</a:t>
            </a:r>
          </a:p>
          <a:p>
            <a:pPr marR="0" lvl="3">
              <a:lnSpc>
                <a:spcPct val="107000"/>
              </a:lnSpc>
              <a:spcBef>
                <a:spcPts val="0"/>
              </a:spcBef>
              <a:spcAft>
                <a:spcPts val="0"/>
              </a:spcAft>
            </a:pPr>
            <a:endParaRPr lang="en-US" sz="32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lnSpc>
                <a:spcPct val="107000"/>
              </a:lnSpc>
              <a:spcBef>
                <a:spcPts val="0"/>
              </a:spcBef>
              <a:spcAft>
                <a:spcPts val="0"/>
              </a:spcAft>
              <a:buFont typeface="+mj-lt"/>
              <a:buAutoNum type="romanLcPeriod"/>
            </a:pPr>
            <a:r>
              <a:rPr lang="en-US" sz="32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The elderly mother praying and fateful in discernment.</a:t>
            </a:r>
          </a:p>
          <a:p>
            <a:pPr marR="0" lvl="2">
              <a:lnSpc>
                <a:spcPct val="107000"/>
              </a:lnSpc>
              <a:spcBef>
                <a:spcPts val="0"/>
              </a:spcBef>
              <a:spcAft>
                <a:spcPts val="0"/>
              </a:spcAft>
            </a:pPr>
            <a:endParaRPr lang="en-US" sz="32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lnSpc>
                <a:spcPct val="107000"/>
              </a:lnSpc>
              <a:spcBef>
                <a:spcPts val="0"/>
              </a:spcBef>
              <a:spcAft>
                <a:spcPts val="0"/>
              </a:spcAft>
              <a:buFont typeface="+mj-lt"/>
              <a:buAutoNum type="romanLcPeriod"/>
            </a:pPr>
            <a:r>
              <a:rPr lang="en-US" sz="32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The young boy is under attack by demons and being </a:t>
            </a:r>
            <a:r>
              <a:rPr lang="en-US" sz="3200" kern="100" dirty="0">
                <a:solidFill>
                  <a:schemeClr val="bg1"/>
                </a:solidFill>
                <a:latin typeface="Aptos" panose="020B0004020202020204" pitchFamily="34" charset="0"/>
                <a:ea typeface="Aptos" panose="020B0004020202020204" pitchFamily="34" charset="0"/>
                <a:cs typeface="Times New Roman" panose="02020603050405020304" pitchFamily="18" charset="0"/>
              </a:rPr>
              <a:t>led</a:t>
            </a:r>
            <a:r>
              <a:rPr lang="en-US" sz="32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astray.</a:t>
            </a:r>
          </a:p>
          <a:p>
            <a:pPr marR="0" lvl="2">
              <a:lnSpc>
                <a:spcPct val="107000"/>
              </a:lnSpc>
              <a:spcBef>
                <a:spcPts val="0"/>
              </a:spcBef>
              <a:spcAft>
                <a:spcPts val="0"/>
              </a:spcAft>
            </a:pPr>
            <a:endParaRPr lang="en-US" sz="32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1600200" marR="0" lvl="3" indent="-228600">
              <a:lnSpc>
                <a:spcPct val="107000"/>
              </a:lnSpc>
              <a:spcBef>
                <a:spcPts val="0"/>
              </a:spcBef>
              <a:spcAft>
                <a:spcPts val="800"/>
              </a:spcAft>
              <a:buFont typeface="+mj-lt"/>
              <a:buAutoNum type="arabicPeriod"/>
            </a:pPr>
            <a:r>
              <a:rPr lang="en-US" sz="32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Boy hears God's word while intoxicated and still remembers the next day.</a:t>
            </a:r>
          </a:p>
        </p:txBody>
      </p:sp>
    </p:spTree>
    <p:extLst>
      <p:ext uri="{BB962C8B-B14F-4D97-AF65-F5344CB8AC3E}">
        <p14:creationId xmlns:p14="http://schemas.microsoft.com/office/powerpoint/2010/main" val="4171407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CA50BFA-8D60-FB53-1AF7-E4A498EC8EBF}"/>
              </a:ext>
            </a:extLst>
          </p:cNvPr>
          <p:cNvSpPr txBox="1"/>
          <p:nvPr/>
        </p:nvSpPr>
        <p:spPr>
          <a:xfrm>
            <a:off x="0" y="0"/>
            <a:ext cx="12271248" cy="6724533"/>
          </a:xfrm>
          <a:prstGeom prst="rect">
            <a:avLst/>
          </a:prstGeom>
          <a:noFill/>
        </p:spPr>
        <p:txBody>
          <a:bodyPr wrap="square">
            <a:spAutoFit/>
          </a:bodyPr>
          <a:lstStyle/>
          <a:p>
            <a:pPr marR="0" lvl="1">
              <a:lnSpc>
                <a:spcPct val="107000"/>
              </a:lnSpc>
              <a:spcBef>
                <a:spcPts val="0"/>
              </a:spcBef>
              <a:spcAft>
                <a:spcPts val="0"/>
              </a:spcAft>
            </a:pPr>
            <a:r>
              <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b.  A 21-year-old believer who committed suicide.</a:t>
            </a:r>
          </a:p>
          <a:p>
            <a:pPr marL="1143000" marR="0" lvl="2" indent="-228600">
              <a:lnSpc>
                <a:spcPct val="107000"/>
              </a:lnSpc>
              <a:spcBef>
                <a:spcPts val="0"/>
              </a:spcBef>
              <a:spcAft>
                <a:spcPts val="0"/>
              </a:spcAft>
              <a:buFont typeface="+mj-lt"/>
              <a:buAutoNum type="romanLcPeriod"/>
            </a:pPr>
            <a:r>
              <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Praying with his father to strengthen him for his family.</a:t>
            </a:r>
          </a:p>
          <a:p>
            <a:pPr marL="1143000" marR="0" lvl="2" indent="-228600">
              <a:lnSpc>
                <a:spcPct val="107000"/>
              </a:lnSpc>
              <a:spcBef>
                <a:spcPts val="0"/>
              </a:spcBef>
              <a:spcAft>
                <a:spcPts val="0"/>
              </a:spcAft>
              <a:buFont typeface="+mj-lt"/>
              <a:buAutoNum type="romanLcPeriod"/>
            </a:pPr>
            <a:r>
              <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Testifying to everyone involved of the importance of the hour.</a:t>
            </a:r>
          </a:p>
          <a:p>
            <a:pPr marL="1143000" marR="0" lvl="2" indent="-228600">
              <a:lnSpc>
                <a:spcPct val="107000"/>
              </a:lnSpc>
              <a:spcBef>
                <a:spcPts val="0"/>
              </a:spcBef>
              <a:spcAft>
                <a:spcPts val="0"/>
              </a:spcAft>
              <a:buFont typeface="+mj-lt"/>
              <a:buAutoNum type="romanLcPeriod"/>
            </a:pPr>
            <a:r>
              <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Calling evil, evil and proclaiming the goodness of God.</a:t>
            </a:r>
          </a:p>
          <a:p>
            <a:pPr marL="1143000" marR="0" lvl="2" indent="-228600">
              <a:lnSpc>
                <a:spcPct val="107000"/>
              </a:lnSpc>
              <a:spcBef>
                <a:spcPts val="0"/>
              </a:spcBef>
              <a:spcAft>
                <a:spcPts val="0"/>
              </a:spcAft>
              <a:buFont typeface="+mj-lt"/>
              <a:buAutoNum type="romanLcPeriod"/>
            </a:pPr>
            <a:r>
              <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Speaking truth in the darkness. God did not want this or allow this.</a:t>
            </a:r>
          </a:p>
          <a:p>
            <a:pPr marL="1143000" marR="0" lvl="2" indent="-228600">
              <a:lnSpc>
                <a:spcPct val="107000"/>
              </a:lnSpc>
              <a:spcBef>
                <a:spcPts val="0"/>
              </a:spcBef>
              <a:spcAft>
                <a:spcPts val="0"/>
              </a:spcAft>
              <a:buFont typeface="+mj-lt"/>
              <a:buAutoNum type="romanLcPeriod"/>
            </a:pPr>
            <a:r>
              <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Victims of evil.</a:t>
            </a:r>
          </a:p>
          <a:p>
            <a:pPr marL="1143000" marR="0" lvl="2" indent="-228600">
              <a:lnSpc>
                <a:spcPct val="107000"/>
              </a:lnSpc>
              <a:spcBef>
                <a:spcPts val="0"/>
              </a:spcBef>
              <a:spcAft>
                <a:spcPts val="800"/>
              </a:spcAft>
              <a:buFont typeface="+mj-lt"/>
              <a:buAutoNum type="romanLcPeriod"/>
            </a:pPr>
            <a:r>
              <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Beauty for ashes. </a:t>
            </a:r>
            <a:r>
              <a:rPr lang="en-US" sz="2400" b="1" u="sng"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Isaiah 61: 3 ESV</a:t>
            </a:r>
            <a:endPar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3 to grant to those who mourn in Zion—</a:t>
            </a:r>
          </a:p>
          <a:p>
            <a:pPr marL="0" marR="0">
              <a:lnSpc>
                <a:spcPct val="107000"/>
              </a:lnSpc>
              <a:spcBef>
                <a:spcPts val="0"/>
              </a:spcBef>
              <a:spcAft>
                <a:spcPts val="800"/>
              </a:spcAft>
            </a:pPr>
            <a:r>
              <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to give them a beautiful headdress instead of ashes,</a:t>
            </a:r>
          </a:p>
          <a:p>
            <a:pPr marL="0" marR="0">
              <a:lnSpc>
                <a:spcPct val="107000"/>
              </a:lnSpc>
              <a:spcBef>
                <a:spcPts val="0"/>
              </a:spcBef>
              <a:spcAft>
                <a:spcPts val="800"/>
              </a:spcAft>
            </a:pPr>
            <a:r>
              <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the oil of gladness instead of mourning,</a:t>
            </a:r>
          </a:p>
          <a:p>
            <a:pPr marL="0" marR="0">
              <a:lnSpc>
                <a:spcPct val="107000"/>
              </a:lnSpc>
              <a:spcBef>
                <a:spcPts val="0"/>
              </a:spcBef>
              <a:spcAft>
                <a:spcPts val="800"/>
              </a:spcAft>
            </a:pPr>
            <a:r>
              <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the garment of praise instead of a faint spirit;</a:t>
            </a:r>
          </a:p>
          <a:p>
            <a:pPr marL="0" marR="0">
              <a:lnSpc>
                <a:spcPct val="107000"/>
              </a:lnSpc>
              <a:spcBef>
                <a:spcPts val="0"/>
              </a:spcBef>
              <a:spcAft>
                <a:spcPts val="800"/>
              </a:spcAft>
            </a:pPr>
            <a:r>
              <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that they may be called oaks of righteousness,</a:t>
            </a:r>
          </a:p>
          <a:p>
            <a:pPr marL="0" marR="0">
              <a:lnSpc>
                <a:spcPct val="107000"/>
              </a:lnSpc>
              <a:spcBef>
                <a:spcPts val="0"/>
              </a:spcBef>
              <a:spcAft>
                <a:spcPts val="800"/>
              </a:spcAft>
            </a:pPr>
            <a:r>
              <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the planting of the Lord, that he may be glorified.</a:t>
            </a:r>
          </a:p>
          <a:p>
            <a:pPr marL="1600200" marR="0" lvl="3" indent="-228600">
              <a:lnSpc>
                <a:spcPct val="107000"/>
              </a:lnSpc>
              <a:spcBef>
                <a:spcPts val="0"/>
              </a:spcBef>
              <a:spcAft>
                <a:spcPts val="0"/>
              </a:spcAft>
              <a:buFont typeface="+mj-lt"/>
              <a:buAutoNum type="arabicPeriod"/>
            </a:pPr>
            <a:r>
              <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We must offer ashes to God to receive the beauty from the circumstances.</a:t>
            </a:r>
          </a:p>
          <a:p>
            <a:pPr marL="1600200" marR="0" lvl="3" indent="-228600">
              <a:lnSpc>
                <a:spcPct val="107000"/>
              </a:lnSpc>
              <a:spcBef>
                <a:spcPts val="0"/>
              </a:spcBef>
              <a:spcAft>
                <a:spcPts val="800"/>
              </a:spcAft>
              <a:buFont typeface="+mj-lt"/>
              <a:buAutoNum type="arabicPeriod"/>
            </a:pPr>
            <a:r>
              <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Ashes represent repentance and mourning.</a:t>
            </a:r>
          </a:p>
        </p:txBody>
      </p:sp>
    </p:spTree>
    <p:extLst>
      <p:ext uri="{BB962C8B-B14F-4D97-AF65-F5344CB8AC3E}">
        <p14:creationId xmlns:p14="http://schemas.microsoft.com/office/powerpoint/2010/main" val="3421078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350D85-A1EA-BC06-771F-29210E0A000D}"/>
              </a:ext>
            </a:extLst>
          </p:cNvPr>
          <p:cNvSpPr txBox="1"/>
          <p:nvPr/>
        </p:nvSpPr>
        <p:spPr>
          <a:xfrm>
            <a:off x="0" y="0"/>
            <a:ext cx="12192000" cy="6214009"/>
          </a:xfrm>
          <a:prstGeom prst="rect">
            <a:avLst/>
          </a:prstGeom>
          <a:noFill/>
        </p:spPr>
        <p:txBody>
          <a:bodyPr wrap="square">
            <a:spAutoFit/>
          </a:bodyPr>
          <a:lstStyle/>
          <a:p>
            <a:pPr marL="0" marR="0">
              <a:lnSpc>
                <a:spcPct val="107000"/>
              </a:lnSpc>
              <a:spcBef>
                <a:spcPts val="0"/>
              </a:spcBef>
              <a:spcAft>
                <a:spcPts val="800"/>
              </a:spcAft>
            </a:pPr>
            <a:r>
              <a:rPr lang="en-US" sz="2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Conclusion:</a:t>
            </a:r>
          </a:p>
          <a:p>
            <a:pPr marL="0" marR="0">
              <a:lnSpc>
                <a:spcPct val="107000"/>
              </a:lnSpc>
              <a:spcBef>
                <a:spcPts val="0"/>
              </a:spcBef>
              <a:spcAft>
                <a:spcPts val="800"/>
              </a:spcAft>
            </a:pPr>
            <a:r>
              <a:rPr lang="en-US" sz="2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a:t>
            </a:r>
          </a:p>
          <a:p>
            <a:pPr marL="0" marR="0">
              <a:lnSpc>
                <a:spcPct val="107000"/>
              </a:lnSpc>
              <a:spcBef>
                <a:spcPts val="0"/>
              </a:spcBef>
              <a:spcAft>
                <a:spcPts val="800"/>
              </a:spcAft>
            </a:pPr>
            <a:r>
              <a:rPr lang="en-US" sz="2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Let us take to heart the words of scripture and the example of our savior as we embark on this journey of fighting with love. May our actions be guided by love, our words be seasoned with grace, and our hearts be filled with compassion for all. As we stand united in the love of Christ, let us bring about a transformation that transcends barriers, unites hearts, and glorifies the name of our Lord. Let us, therefore, examine our hearts and minds to identify any false gods that have taken root within us, so that we may then identify those in others. Let us earnestly seek the guidance of the Holy Spirit to help us discern what is truly valuable and worthy of Our Attention and actions, which is our worship. May we have the courage to confront and dismantle these false gods, surrendering ourselves completely to the will of our heavenly father. Let us pray for the strength and wisdom to resist the allure of false gods and remain faithful to the one true God. May we be inspired by the example of the apostles and follow in their footsteps, boldly proclaiming the truth of the gospel and leading others to the light of Christ. Let us commit ourselves to the journey of tearing down spiritual strongholds in our lives and in the lives of others. May we be inspired by the example of Jesus and the promises of scripture as we press forward in faith and obedience. Together, let us support one another in love and unity, encouraging one another to walk in the freedom that Christ has won for us. May the peace of God, which surpasses all understanding, guard our hearts and minds in Christ Jesus (Philippians 4: 7). May we be strengthened by his grace and empowered by his spirit to overcome every obstacle in our path.</a:t>
            </a:r>
          </a:p>
        </p:txBody>
      </p:sp>
    </p:spTree>
    <p:extLst>
      <p:ext uri="{BB962C8B-B14F-4D97-AF65-F5344CB8AC3E}">
        <p14:creationId xmlns:p14="http://schemas.microsoft.com/office/powerpoint/2010/main" val="2148508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2ECA942-56F4-D0D4-C335-BE3655B9839A}"/>
              </a:ext>
            </a:extLst>
          </p:cNvPr>
          <p:cNvSpPr txBox="1"/>
          <p:nvPr/>
        </p:nvSpPr>
        <p:spPr>
          <a:xfrm>
            <a:off x="0" y="0"/>
            <a:ext cx="12192000" cy="5912388"/>
          </a:xfrm>
          <a:prstGeom prst="rect">
            <a:avLst/>
          </a:prstGeom>
          <a:noFill/>
        </p:spPr>
        <p:txBody>
          <a:bodyPr wrap="square">
            <a:spAutoFit/>
          </a:bodyPr>
          <a:lstStyle/>
          <a:p>
            <a:pPr marL="0" marR="0">
              <a:lnSpc>
                <a:spcPct val="107000"/>
              </a:lnSpc>
              <a:spcBef>
                <a:spcPts val="0"/>
              </a:spcBef>
              <a:spcAft>
                <a:spcPts val="800"/>
              </a:spcAft>
            </a:pPr>
            <a:r>
              <a:rPr lang="en-US" sz="2000" b="1" u="sng"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2 Corinthians 4:5-14 ESV </a:t>
            </a:r>
            <a:endParaRPr lang="en-US" sz="2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5 For what we proclaim is not ourselves, but Jesus Christ as Lord, with ourselves as your servants for Jesus' sake. 6 For God, who said, “Let light shine out of darkness,” has shone in our hearts to give the light of the knowledge of the glory of God in the face of Jesus Christ.</a:t>
            </a:r>
          </a:p>
          <a:p>
            <a:pPr marL="0" marR="0">
              <a:lnSpc>
                <a:spcPct val="107000"/>
              </a:lnSpc>
              <a:spcBef>
                <a:spcPts val="0"/>
              </a:spcBef>
              <a:spcAft>
                <a:spcPts val="800"/>
              </a:spcAft>
            </a:pPr>
            <a:r>
              <a:rPr lang="en-US" sz="2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a:t>
            </a:r>
          </a:p>
          <a:p>
            <a:pPr marL="0" marR="0">
              <a:lnSpc>
                <a:spcPct val="107000"/>
              </a:lnSpc>
              <a:spcBef>
                <a:spcPts val="0"/>
              </a:spcBef>
              <a:spcAft>
                <a:spcPts val="800"/>
              </a:spcAft>
            </a:pPr>
            <a:r>
              <a:rPr lang="en-US" sz="20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Treasure in Jars of Clay</a:t>
            </a:r>
          </a:p>
          <a:p>
            <a:pPr marL="0" marR="0">
              <a:lnSpc>
                <a:spcPct val="107000"/>
              </a:lnSpc>
              <a:spcBef>
                <a:spcPts val="0"/>
              </a:spcBef>
              <a:spcAft>
                <a:spcPts val="800"/>
              </a:spcAft>
            </a:pPr>
            <a:r>
              <a:rPr lang="en-US" sz="2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7 But we have this treasure in jars of clay, to show that the surpassing power belongs to God and not to us. 8 We are afflicted in every way, but not crushed; perplexed, but not driven to despair; 9 persecuted, but not forsaken; struck down, but not destroyed; 10 always carrying in the body the death of Jesus, so that the life of Jesus may also be manifested in our bodies. 11 For we who live are always being given over to death for Jesus' sake, so that the life of Jesus also may be manifested in our mortal flesh. 12 So death is at work in us, but life in you.</a:t>
            </a:r>
          </a:p>
          <a:p>
            <a:pPr marL="0" marR="0">
              <a:lnSpc>
                <a:spcPct val="107000"/>
              </a:lnSpc>
              <a:spcBef>
                <a:spcPts val="0"/>
              </a:spcBef>
              <a:spcAft>
                <a:spcPts val="800"/>
              </a:spcAft>
            </a:pPr>
            <a:r>
              <a:rPr lang="en-US" sz="2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a:t>
            </a:r>
          </a:p>
          <a:p>
            <a:r>
              <a:rPr lang="en-US" sz="20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13 Since we have the same spirit of faith according to what has been written, “I believed, and so I spoke,” we also believe, and so we also speak, 14 knowing that he who raised the Lord Jesus will raise us also with Jesus and bring us with you into his presence.</a:t>
            </a:r>
            <a:endParaRPr lang="en-US" sz="2000" dirty="0">
              <a:solidFill>
                <a:schemeClr val="bg1"/>
              </a:solidFill>
            </a:endParaRPr>
          </a:p>
        </p:txBody>
      </p:sp>
    </p:spTree>
    <p:extLst>
      <p:ext uri="{BB962C8B-B14F-4D97-AF65-F5344CB8AC3E}">
        <p14:creationId xmlns:p14="http://schemas.microsoft.com/office/powerpoint/2010/main" val="3572890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0FDA05B-F5CF-B4D8-0DA3-74C2505FF883}"/>
              </a:ext>
            </a:extLst>
          </p:cNvPr>
          <p:cNvSpPr txBox="1"/>
          <p:nvPr/>
        </p:nvSpPr>
        <p:spPr>
          <a:xfrm>
            <a:off x="0" y="0"/>
            <a:ext cx="12192000" cy="6494085"/>
          </a:xfrm>
          <a:prstGeom prst="rect">
            <a:avLst/>
          </a:prstGeom>
          <a:noFill/>
        </p:spPr>
        <p:txBody>
          <a:bodyPr wrap="square">
            <a:spAutoFit/>
          </a:bodyPr>
          <a:lstStyle/>
          <a:p>
            <a:pPr marL="514350" indent="-514350">
              <a:buAutoNum type="arabicPeriod"/>
            </a:pPr>
            <a:r>
              <a:rPr lang="en-US" sz="3200" dirty="0">
                <a:solidFill>
                  <a:schemeClr val="bg1"/>
                </a:solidFill>
              </a:rPr>
              <a:t>Surviving in troubled times</a:t>
            </a:r>
          </a:p>
          <a:p>
            <a:endParaRPr lang="en-US" sz="3200" dirty="0">
              <a:solidFill>
                <a:schemeClr val="bg1"/>
              </a:solidFill>
            </a:endParaRPr>
          </a:p>
          <a:p>
            <a:r>
              <a:rPr lang="en-US" sz="3200" dirty="0">
                <a:solidFill>
                  <a:schemeClr val="bg1"/>
                </a:solidFill>
              </a:rPr>
              <a:t>a.	What is your definition of surviving?</a:t>
            </a:r>
          </a:p>
          <a:p>
            <a:r>
              <a:rPr lang="en-US" sz="3200" dirty="0">
                <a:solidFill>
                  <a:schemeClr val="bg1"/>
                </a:solidFill>
              </a:rPr>
              <a:t>           John 10:10 ESV</a:t>
            </a:r>
          </a:p>
          <a:p>
            <a:r>
              <a:rPr lang="en-US" sz="3200" dirty="0">
                <a:solidFill>
                  <a:schemeClr val="bg1"/>
                </a:solidFill>
              </a:rPr>
              <a:t>10 The thief comes only to steal and kill and destroy. I came that they may have life and have it abundantly.</a:t>
            </a:r>
          </a:p>
          <a:p>
            <a:endParaRPr lang="en-US" sz="3200" dirty="0">
              <a:solidFill>
                <a:schemeClr val="bg1"/>
              </a:solidFill>
            </a:endParaRPr>
          </a:p>
          <a:p>
            <a:r>
              <a:rPr lang="en-US" sz="3200" dirty="0" err="1">
                <a:solidFill>
                  <a:schemeClr val="bg1"/>
                </a:solidFill>
              </a:rPr>
              <a:t>i</a:t>
            </a:r>
            <a:r>
              <a:rPr lang="en-US" sz="3200" dirty="0">
                <a:solidFill>
                  <a:schemeClr val="bg1"/>
                </a:solidFill>
              </a:rPr>
              <a:t>.	Matthew 24:13-14 ESV</a:t>
            </a:r>
          </a:p>
          <a:p>
            <a:r>
              <a:rPr lang="en-US" sz="3200" dirty="0">
                <a:solidFill>
                  <a:schemeClr val="bg1"/>
                </a:solidFill>
              </a:rPr>
              <a:t>13 But the one who endures to the end will be saved. 14 And this gospel of the kingdom will be proclaimed throughout the whole world as a testimony to all nations, and then the end will come.</a:t>
            </a:r>
          </a:p>
          <a:p>
            <a:endParaRPr lang="en-US" sz="3200" dirty="0">
              <a:solidFill>
                <a:schemeClr val="bg1"/>
              </a:solidFill>
            </a:endParaRPr>
          </a:p>
          <a:p>
            <a:r>
              <a:rPr lang="en-US" sz="3200" dirty="0">
                <a:solidFill>
                  <a:schemeClr val="bg1"/>
                </a:solidFill>
              </a:rPr>
              <a:t>ii.	The fullness of the gentiles</a:t>
            </a:r>
          </a:p>
        </p:txBody>
      </p:sp>
    </p:spTree>
    <p:extLst>
      <p:ext uri="{BB962C8B-B14F-4D97-AF65-F5344CB8AC3E}">
        <p14:creationId xmlns:p14="http://schemas.microsoft.com/office/powerpoint/2010/main" val="2717229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A7036E-2368-B526-4D32-0A68CF301399}"/>
              </a:ext>
            </a:extLst>
          </p:cNvPr>
          <p:cNvSpPr txBox="1"/>
          <p:nvPr/>
        </p:nvSpPr>
        <p:spPr>
          <a:xfrm>
            <a:off x="0" y="0"/>
            <a:ext cx="12192000" cy="5509713"/>
          </a:xfrm>
          <a:prstGeom prst="rect">
            <a:avLst/>
          </a:prstGeom>
          <a:noFill/>
        </p:spPr>
        <p:txBody>
          <a:bodyPr wrap="square">
            <a:spAutoFit/>
          </a:bodyPr>
          <a:lstStyle/>
          <a:p>
            <a:pPr marL="342900" marR="0" lvl="0" indent="-342900">
              <a:lnSpc>
                <a:spcPct val="107000"/>
              </a:lnSpc>
              <a:spcBef>
                <a:spcPts val="0"/>
              </a:spcBef>
              <a:spcAft>
                <a:spcPts val="0"/>
              </a:spcAft>
              <a:buFont typeface="+mj-lt"/>
              <a:buAutoNum type="arabicPeriod"/>
            </a:pPr>
            <a:r>
              <a:rPr lang="en-US" sz="36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Expectant faith</a:t>
            </a:r>
          </a:p>
          <a:p>
            <a:pPr marL="742950" marR="0" lvl="1" indent="-285750">
              <a:lnSpc>
                <a:spcPct val="107000"/>
              </a:lnSpc>
              <a:spcBef>
                <a:spcPts val="0"/>
              </a:spcBef>
              <a:spcAft>
                <a:spcPts val="0"/>
              </a:spcAft>
              <a:buFont typeface="+mj-lt"/>
              <a:buAutoNum type="alphaLcPeriod"/>
            </a:pPr>
            <a:r>
              <a:rPr lang="en-US" sz="36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Knowing, not begging</a:t>
            </a:r>
          </a:p>
          <a:p>
            <a:pPr marL="742950" marR="0" lvl="1" indent="-285750">
              <a:lnSpc>
                <a:spcPct val="107000"/>
              </a:lnSpc>
              <a:spcBef>
                <a:spcPts val="0"/>
              </a:spcBef>
              <a:spcAft>
                <a:spcPts val="0"/>
              </a:spcAft>
              <a:buFont typeface="+mj-lt"/>
              <a:buAutoNum type="alphaLcPeriod"/>
            </a:pPr>
            <a:r>
              <a:rPr lang="en-US" sz="36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Fighting with love. Taking down strongholds one at a time</a:t>
            </a:r>
          </a:p>
          <a:p>
            <a:pPr marL="742950" marR="0" lvl="1" indent="-285750">
              <a:lnSpc>
                <a:spcPct val="107000"/>
              </a:lnSpc>
              <a:spcBef>
                <a:spcPts val="0"/>
              </a:spcBef>
              <a:spcAft>
                <a:spcPts val="0"/>
              </a:spcAft>
              <a:buFont typeface="+mj-lt"/>
              <a:buAutoNum type="alphaLcPeriod"/>
            </a:pPr>
            <a:r>
              <a:rPr lang="en-US" sz="36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Vigilance, not new prophecy. Conditions of the world are becoming apparent.</a:t>
            </a:r>
          </a:p>
          <a:p>
            <a:pPr marL="742950" marR="0" lvl="1" indent="-285750">
              <a:lnSpc>
                <a:spcPct val="107000"/>
              </a:lnSpc>
              <a:spcBef>
                <a:spcPts val="0"/>
              </a:spcBef>
              <a:spcAft>
                <a:spcPts val="800"/>
              </a:spcAft>
              <a:buFont typeface="+mj-lt"/>
              <a:buAutoNum type="alphaLcPeriod"/>
            </a:pPr>
            <a:r>
              <a:rPr lang="en-US" sz="3600" b="1" u="sng"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Matthew 24: 6 ESV</a:t>
            </a:r>
            <a:endParaRPr lang="en-US" sz="36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36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6 And you will hear of wars and rumors of wars. See that you are not alarmed</a:t>
            </a:r>
            <a:r>
              <a:rPr lang="en-US" sz="36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for this must take place</a:t>
            </a:r>
            <a:r>
              <a:rPr lang="en-US" sz="36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but the end is not yet.</a:t>
            </a:r>
          </a:p>
        </p:txBody>
      </p:sp>
    </p:spTree>
    <p:extLst>
      <p:ext uri="{BB962C8B-B14F-4D97-AF65-F5344CB8AC3E}">
        <p14:creationId xmlns:p14="http://schemas.microsoft.com/office/powerpoint/2010/main" val="3927854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6A3AA86-A3AC-8124-F65C-2C7F19755C91}"/>
              </a:ext>
            </a:extLst>
          </p:cNvPr>
          <p:cNvSpPr txBox="1"/>
          <p:nvPr/>
        </p:nvSpPr>
        <p:spPr>
          <a:xfrm>
            <a:off x="0" y="1"/>
            <a:ext cx="12192000" cy="6121804"/>
          </a:xfrm>
          <a:prstGeom prst="rect">
            <a:avLst/>
          </a:prstGeom>
          <a:noFill/>
        </p:spPr>
        <p:txBody>
          <a:bodyPr wrap="square">
            <a:spAutoFit/>
          </a:bodyPr>
          <a:lstStyle/>
          <a:p>
            <a:pPr marR="0" lvl="1">
              <a:lnSpc>
                <a:spcPct val="107000"/>
              </a:lnSpc>
              <a:spcBef>
                <a:spcPts val="0"/>
              </a:spcBef>
              <a:spcAft>
                <a:spcPts val="800"/>
              </a:spcAft>
            </a:pPr>
            <a:r>
              <a:rPr lang="en-US" sz="2800" kern="100" dirty="0">
                <a:solidFill>
                  <a:schemeClr val="bg1"/>
                </a:solidFill>
                <a:latin typeface="Aptos" panose="020B0004020202020204" pitchFamily="34" charset="0"/>
                <a:ea typeface="Aptos" panose="020B0004020202020204" pitchFamily="34" charset="0"/>
                <a:cs typeface="Times New Roman" panose="02020603050405020304" pitchFamily="18" charset="0"/>
              </a:rPr>
              <a:t>e. </a:t>
            </a:r>
            <a:r>
              <a:rPr lang="en-US" sz="2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Taking down false gods with the gospel using faith and truth.</a:t>
            </a:r>
          </a:p>
          <a:p>
            <a:pPr marL="0" marR="0">
              <a:lnSpc>
                <a:spcPct val="107000"/>
              </a:lnSpc>
              <a:spcBef>
                <a:spcPts val="0"/>
              </a:spcBef>
              <a:spcAft>
                <a:spcPts val="800"/>
              </a:spcAft>
            </a:pPr>
            <a:r>
              <a:rPr lang="en-US" sz="2800" b="1" u="sng"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1 Corinthians 13:1-6 ESV</a:t>
            </a:r>
            <a:endParaRPr lang="en-US" sz="2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The Way of Love</a:t>
            </a:r>
          </a:p>
          <a:p>
            <a:pPr marL="0" marR="0">
              <a:lnSpc>
                <a:spcPct val="107000"/>
              </a:lnSpc>
              <a:spcBef>
                <a:spcPts val="0"/>
              </a:spcBef>
              <a:spcAft>
                <a:spcPts val="800"/>
              </a:spcAft>
            </a:pPr>
            <a:r>
              <a:rPr lang="en-US" sz="2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13 If I speak in the tongues of men and of angels, but have not love, I am a noisy gong or a clanging cymbal. 2 And if I have prophetic powers, and understand all mysteries and all knowledge, and if I have all faith, so as to remove mountains, but have not love, I am nothing. 3 If I give away all I have, and if I deliver up my body to be burned, but have not love, I gain nothing.</a:t>
            </a:r>
          </a:p>
          <a:p>
            <a:pPr marL="0" marR="0">
              <a:lnSpc>
                <a:spcPct val="107000"/>
              </a:lnSpc>
              <a:spcBef>
                <a:spcPts val="0"/>
              </a:spcBef>
              <a:spcAft>
                <a:spcPts val="800"/>
              </a:spcAft>
            </a:pPr>
            <a:r>
              <a:rPr lang="en-US" sz="2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a:t>
            </a:r>
          </a:p>
          <a:p>
            <a:pPr marL="0" marR="0">
              <a:lnSpc>
                <a:spcPct val="107000"/>
              </a:lnSpc>
              <a:spcBef>
                <a:spcPts val="0"/>
              </a:spcBef>
              <a:spcAft>
                <a:spcPts val="800"/>
              </a:spcAft>
            </a:pPr>
            <a:r>
              <a:rPr lang="en-US" sz="2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4 Love is patient and kind; love does not envy or boast; it is not arrogant 5 or rude. It does not insist on its own way; it is not irritable or resentful; 6 it does not rejoice at wrongdoing, but rejoices with the truth.</a:t>
            </a:r>
          </a:p>
        </p:txBody>
      </p:sp>
    </p:spTree>
    <p:extLst>
      <p:ext uri="{BB962C8B-B14F-4D97-AF65-F5344CB8AC3E}">
        <p14:creationId xmlns:p14="http://schemas.microsoft.com/office/powerpoint/2010/main" val="1093790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83ABC87-6636-05BC-242C-ED5B02A04759}"/>
              </a:ext>
            </a:extLst>
          </p:cNvPr>
          <p:cNvSpPr txBox="1"/>
          <p:nvPr/>
        </p:nvSpPr>
        <p:spPr>
          <a:xfrm>
            <a:off x="0" y="1"/>
            <a:ext cx="12192000" cy="6019212"/>
          </a:xfrm>
          <a:prstGeom prst="rect">
            <a:avLst/>
          </a:prstGeom>
          <a:noFill/>
        </p:spPr>
        <p:txBody>
          <a:bodyPr wrap="square">
            <a:spAutoFit/>
          </a:bodyPr>
          <a:lstStyle/>
          <a:p>
            <a:pPr marL="1143000" marR="0" lvl="2" indent="-228600">
              <a:lnSpc>
                <a:spcPct val="107000"/>
              </a:lnSpc>
              <a:spcBef>
                <a:spcPts val="0"/>
              </a:spcBef>
              <a:spcAft>
                <a:spcPts val="0"/>
              </a:spcAft>
              <a:buFont typeface="+mj-lt"/>
              <a:buAutoNum type="romanLcPeriod"/>
            </a:pPr>
            <a:r>
              <a:rPr lang="en-US" sz="2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The battlefield is in the hearts and minds.</a:t>
            </a:r>
          </a:p>
          <a:p>
            <a:pPr marL="1600200" marR="0" lvl="3" indent="-228600">
              <a:lnSpc>
                <a:spcPct val="107000"/>
              </a:lnSpc>
              <a:spcBef>
                <a:spcPts val="0"/>
              </a:spcBef>
              <a:spcAft>
                <a:spcPts val="800"/>
              </a:spcAft>
              <a:buFont typeface="+mj-lt"/>
              <a:buAutoNum type="arabicPeriod"/>
            </a:pPr>
            <a:r>
              <a:rPr lang="en-US" sz="2800" b="1" u="sng"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Exodus 20: 3 ESV</a:t>
            </a:r>
            <a:endParaRPr lang="en-US" sz="2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3 “You shall have no other gods before me.”</a:t>
            </a:r>
          </a:p>
          <a:p>
            <a:pPr marL="1600200" marR="0" lvl="3" indent="-228600">
              <a:lnSpc>
                <a:spcPct val="107000"/>
              </a:lnSpc>
              <a:spcBef>
                <a:spcPts val="0"/>
              </a:spcBef>
              <a:spcAft>
                <a:spcPts val="800"/>
              </a:spcAft>
              <a:buFont typeface="+mj-lt"/>
              <a:buAutoNum type="arabicPeriod"/>
            </a:pPr>
            <a:r>
              <a:rPr lang="en-US" sz="2800" b="1" u="sng"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Mark 12: 28-31 ESV</a:t>
            </a:r>
            <a:endParaRPr lang="en-US" sz="2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8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The Great Commandment</a:t>
            </a:r>
            <a:endParaRPr lang="en-US" sz="2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28 And one of the scribes came up and heard them disputing with one another, and seeing that he answered them well, asked him, “Which commandment is the most important of all?” 29 Jesus answered, “The most important is, ‘Hear, O Israel: The Lord our God, the Lord is one. 30 And you shall love the Lord your God with all your heart and with all your soul and with all your mind and with all your strength.’ 31 The second is this: ‘You shall love your neighbor as yourself.’ There is no other commandment greater than these.”</a:t>
            </a:r>
          </a:p>
        </p:txBody>
      </p:sp>
    </p:spTree>
    <p:extLst>
      <p:ext uri="{BB962C8B-B14F-4D97-AF65-F5344CB8AC3E}">
        <p14:creationId xmlns:p14="http://schemas.microsoft.com/office/powerpoint/2010/main" val="1912314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B579CF4-BFEE-B8E3-BBCE-1AFEFFB17832}"/>
              </a:ext>
            </a:extLst>
          </p:cNvPr>
          <p:cNvSpPr txBox="1"/>
          <p:nvPr/>
        </p:nvSpPr>
        <p:spPr>
          <a:xfrm>
            <a:off x="0" y="128017"/>
            <a:ext cx="12192000" cy="6186309"/>
          </a:xfrm>
          <a:prstGeom prst="rect">
            <a:avLst/>
          </a:prstGeom>
          <a:noFill/>
        </p:spPr>
        <p:txBody>
          <a:bodyPr wrap="square">
            <a:spAutoFit/>
          </a:bodyPr>
          <a:lstStyle/>
          <a:p>
            <a:pPr marL="742950" indent="-742950">
              <a:buAutoNum type="arabicPeriod" startAt="3"/>
            </a:pPr>
            <a:r>
              <a:rPr lang="en-US" sz="3600" dirty="0">
                <a:solidFill>
                  <a:schemeClr val="bg1"/>
                </a:solidFill>
              </a:rPr>
              <a:t>Tearing down spiritual strongholds</a:t>
            </a:r>
          </a:p>
          <a:p>
            <a:endParaRPr lang="en-US" sz="3600" dirty="0">
              <a:solidFill>
                <a:schemeClr val="bg1"/>
              </a:solidFill>
            </a:endParaRPr>
          </a:p>
          <a:p>
            <a:pPr marL="742950" indent="-742950">
              <a:buAutoNum type="alphaLcPeriod"/>
            </a:pPr>
            <a:r>
              <a:rPr lang="en-US" sz="3600" b="1" u="sng" dirty="0">
                <a:solidFill>
                  <a:schemeClr val="bg1"/>
                </a:solidFill>
              </a:rPr>
              <a:t>A spiritual stronghold is the temple </a:t>
            </a:r>
            <a:r>
              <a:rPr lang="en-US" sz="3600" dirty="0">
                <a:solidFill>
                  <a:schemeClr val="bg1"/>
                </a:solidFill>
              </a:rPr>
              <a:t>of idols/false gods. This is where they are worshipped by us giving our </a:t>
            </a:r>
            <a:r>
              <a:rPr lang="en-US" sz="3600" b="1" u="sng" dirty="0">
                <a:solidFill>
                  <a:schemeClr val="bg1"/>
                </a:solidFill>
              </a:rPr>
              <a:t>attention and action</a:t>
            </a:r>
            <a:r>
              <a:rPr lang="en-US" sz="3600" dirty="0">
                <a:solidFill>
                  <a:schemeClr val="bg1"/>
                </a:solidFill>
              </a:rPr>
              <a:t>.</a:t>
            </a:r>
          </a:p>
          <a:p>
            <a:endParaRPr lang="en-US" sz="3600" dirty="0">
              <a:solidFill>
                <a:schemeClr val="bg1"/>
              </a:solidFill>
            </a:endParaRPr>
          </a:p>
          <a:p>
            <a:r>
              <a:rPr lang="en-US" sz="3600" dirty="0">
                <a:solidFill>
                  <a:schemeClr val="bg1"/>
                </a:solidFill>
              </a:rPr>
              <a:t>b.	Each son and daughter of God must focus on the ones God places in our path. One individual should not focus on the entire world, but if each one of us in the body of Christ were to focus on their individual path with God, we would take on the world!</a:t>
            </a:r>
          </a:p>
        </p:txBody>
      </p:sp>
    </p:spTree>
    <p:extLst>
      <p:ext uri="{BB962C8B-B14F-4D97-AF65-F5344CB8AC3E}">
        <p14:creationId xmlns:p14="http://schemas.microsoft.com/office/powerpoint/2010/main" val="344782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3DB2191-D6A0-3E7E-04F3-2D595AF234A8}"/>
              </a:ext>
            </a:extLst>
          </p:cNvPr>
          <p:cNvSpPr txBox="1"/>
          <p:nvPr/>
        </p:nvSpPr>
        <p:spPr>
          <a:xfrm>
            <a:off x="0" y="0"/>
            <a:ext cx="12192000" cy="6555641"/>
          </a:xfrm>
          <a:prstGeom prst="rect">
            <a:avLst/>
          </a:prstGeom>
          <a:noFill/>
        </p:spPr>
        <p:txBody>
          <a:bodyPr wrap="square">
            <a:spAutoFit/>
          </a:bodyPr>
          <a:lstStyle/>
          <a:p>
            <a:pPr marL="457200" indent="-457200">
              <a:buAutoNum type="arabicPeriod" startAt="4"/>
            </a:pPr>
            <a:r>
              <a:rPr lang="en-US" sz="3600" b="1" u="sng" dirty="0">
                <a:solidFill>
                  <a:schemeClr val="bg1"/>
                </a:solidFill>
              </a:rPr>
              <a:t>Christ consciousness, not sin conscious.</a:t>
            </a:r>
          </a:p>
          <a:p>
            <a:endParaRPr lang="en-US" sz="2400" dirty="0">
              <a:solidFill>
                <a:schemeClr val="bg1"/>
              </a:solidFill>
            </a:endParaRPr>
          </a:p>
          <a:p>
            <a:pPr marL="457200" indent="-457200">
              <a:buAutoNum type="alphaLcPeriod"/>
            </a:pPr>
            <a:r>
              <a:rPr lang="en-US" sz="2400" dirty="0">
                <a:solidFill>
                  <a:schemeClr val="bg1"/>
                </a:solidFill>
              </a:rPr>
              <a:t>We must begin today to change our focus from ourselves and place it on our path and those who cross it!</a:t>
            </a:r>
          </a:p>
          <a:p>
            <a:endParaRPr lang="en-US" sz="2400" dirty="0">
              <a:solidFill>
                <a:schemeClr val="bg1"/>
              </a:solidFill>
            </a:endParaRPr>
          </a:p>
          <a:p>
            <a:pPr marL="457200" indent="-457200">
              <a:buAutoNum type="alphaLcPeriod" startAt="2"/>
            </a:pPr>
            <a:r>
              <a:rPr lang="en-US" sz="2400" dirty="0">
                <a:solidFill>
                  <a:schemeClr val="bg1"/>
                </a:solidFill>
              </a:rPr>
              <a:t>We must be spiritually oriented not worldly oriented!</a:t>
            </a:r>
          </a:p>
          <a:p>
            <a:endParaRPr lang="en-US" sz="2400" dirty="0">
              <a:solidFill>
                <a:schemeClr val="bg1"/>
              </a:solidFill>
            </a:endParaRPr>
          </a:p>
          <a:p>
            <a:pPr marL="457200" indent="-457200">
              <a:buAutoNum type="alphaLcPeriod" startAt="3"/>
            </a:pPr>
            <a:r>
              <a:rPr lang="en-US" sz="2400" dirty="0">
                <a:solidFill>
                  <a:schemeClr val="bg1"/>
                </a:solidFill>
              </a:rPr>
              <a:t>We must be Christ conscious in our identity, not sin conscious in our identity!</a:t>
            </a:r>
          </a:p>
          <a:p>
            <a:endParaRPr lang="en-US" sz="2400" dirty="0">
              <a:solidFill>
                <a:schemeClr val="bg1"/>
              </a:solidFill>
            </a:endParaRPr>
          </a:p>
          <a:p>
            <a:r>
              <a:rPr lang="en-US" sz="2400" dirty="0">
                <a:solidFill>
                  <a:schemeClr val="bg1"/>
                </a:solidFill>
              </a:rPr>
              <a:t>d.	</a:t>
            </a:r>
            <a:r>
              <a:rPr lang="en-US" sz="2400" b="1" u="sng" dirty="0">
                <a:solidFill>
                  <a:schemeClr val="bg1"/>
                </a:solidFill>
              </a:rPr>
              <a:t>First Peter 2: 9 ESV</a:t>
            </a:r>
          </a:p>
          <a:p>
            <a:r>
              <a:rPr lang="en-US" sz="2400" dirty="0">
                <a:solidFill>
                  <a:schemeClr val="bg1"/>
                </a:solidFill>
              </a:rPr>
              <a:t>9 But you are a chosen race, a royal priesthood, a holy nation, a people for his own possession, that you may proclaim the excellencies of him who called you out of darkness into his marvelous light. </a:t>
            </a:r>
          </a:p>
          <a:p>
            <a:endParaRPr lang="en-US" sz="2400" dirty="0">
              <a:solidFill>
                <a:schemeClr val="bg1"/>
              </a:solidFill>
            </a:endParaRPr>
          </a:p>
          <a:p>
            <a:r>
              <a:rPr lang="en-US" sz="2400" dirty="0">
                <a:solidFill>
                  <a:schemeClr val="bg1"/>
                </a:solidFill>
              </a:rPr>
              <a:t>(quoted from </a:t>
            </a:r>
            <a:r>
              <a:rPr lang="en-US" sz="2400" b="1" u="sng" dirty="0">
                <a:solidFill>
                  <a:schemeClr val="bg1"/>
                </a:solidFill>
              </a:rPr>
              <a:t>Exodus 19: 6</a:t>
            </a:r>
            <a:r>
              <a:rPr lang="en-US" sz="2400" dirty="0">
                <a:solidFill>
                  <a:schemeClr val="bg1"/>
                </a:solidFill>
              </a:rPr>
              <a:t>)</a:t>
            </a:r>
          </a:p>
          <a:p>
            <a:r>
              <a:rPr lang="en-US" sz="2400" dirty="0">
                <a:solidFill>
                  <a:schemeClr val="bg1"/>
                </a:solidFill>
              </a:rPr>
              <a:t>6 and you shall be to me a kingdom of priests and a holy nation.’ These are the words that you shall speak to the people of Israel.”</a:t>
            </a:r>
          </a:p>
        </p:txBody>
      </p:sp>
    </p:spTree>
    <p:extLst>
      <p:ext uri="{BB962C8B-B14F-4D97-AF65-F5344CB8AC3E}">
        <p14:creationId xmlns:p14="http://schemas.microsoft.com/office/powerpoint/2010/main" val="3451481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8C0B5B7-881D-6789-5E83-38B90E3C4CB7}"/>
              </a:ext>
            </a:extLst>
          </p:cNvPr>
          <p:cNvSpPr txBox="1"/>
          <p:nvPr/>
        </p:nvSpPr>
        <p:spPr>
          <a:xfrm>
            <a:off x="0" y="0"/>
            <a:ext cx="12192000" cy="6001643"/>
          </a:xfrm>
          <a:prstGeom prst="rect">
            <a:avLst/>
          </a:prstGeom>
          <a:noFill/>
        </p:spPr>
        <p:txBody>
          <a:bodyPr wrap="square">
            <a:spAutoFit/>
          </a:bodyPr>
          <a:lstStyle/>
          <a:p>
            <a:pPr marL="342900" indent="-342900">
              <a:buAutoNum type="arabicPeriod" startAt="5"/>
            </a:pPr>
            <a:r>
              <a:rPr lang="en-US" sz="3200" dirty="0">
                <a:solidFill>
                  <a:schemeClr val="bg1"/>
                </a:solidFill>
              </a:rPr>
              <a:t>My recent experiences in the last two weeks: </a:t>
            </a:r>
          </a:p>
          <a:p>
            <a:endParaRPr lang="en-US" sz="3200" dirty="0">
              <a:solidFill>
                <a:schemeClr val="bg1"/>
              </a:solidFill>
            </a:endParaRPr>
          </a:p>
          <a:p>
            <a:r>
              <a:rPr lang="en-US" sz="3200" dirty="0">
                <a:solidFill>
                  <a:schemeClr val="bg1"/>
                </a:solidFill>
              </a:rPr>
              <a:t>1 Timothy 2: 1-4</a:t>
            </a:r>
          </a:p>
          <a:p>
            <a:endParaRPr lang="en-US" sz="3200" dirty="0">
              <a:solidFill>
                <a:schemeClr val="bg1"/>
              </a:solidFill>
            </a:endParaRPr>
          </a:p>
          <a:p>
            <a:r>
              <a:rPr lang="en-US" sz="3200" dirty="0">
                <a:solidFill>
                  <a:schemeClr val="bg1"/>
                </a:solidFill>
              </a:rPr>
              <a:t>Pray for All People</a:t>
            </a:r>
          </a:p>
          <a:p>
            <a:endParaRPr lang="en-US" sz="3200" dirty="0">
              <a:solidFill>
                <a:schemeClr val="bg1"/>
              </a:solidFill>
            </a:endParaRPr>
          </a:p>
          <a:p>
            <a:r>
              <a:rPr lang="en-US" sz="3200" dirty="0">
                <a:solidFill>
                  <a:schemeClr val="bg1"/>
                </a:solidFill>
              </a:rPr>
              <a:t>2 First of all, then, I urge that supplications, prayers, intercessions, and thanksgivings be made for all people, 2 for kings and all who are in high positions, that we may lead a peaceful and quiet life, godly and dignified in every way. 3 This is good, and it is pleasing in the sight of God our Savior, 4 who desires all people to be saved and to come to the knowledge of the truth.</a:t>
            </a:r>
          </a:p>
        </p:txBody>
      </p:sp>
    </p:spTree>
    <p:extLst>
      <p:ext uri="{BB962C8B-B14F-4D97-AF65-F5344CB8AC3E}">
        <p14:creationId xmlns:p14="http://schemas.microsoft.com/office/powerpoint/2010/main" val="35252348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51</TotalTime>
  <Words>1669</Words>
  <Application>Microsoft Office PowerPoint</Application>
  <PresentationFormat>Widescreen</PresentationFormat>
  <Paragraphs>89</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Aptos Display</vt:lpstr>
      <vt:lpstr>Arial</vt:lpstr>
      <vt:lpstr>Calibri</vt:lpstr>
      <vt:lpstr>Informal Roman</vt:lpstr>
      <vt:lpstr>Office Theme</vt:lpstr>
      <vt:lpstr>BEING A LIGHT IN THE DARKNESS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BEING A LIGHT IN THE DARKNESS</dc:title>
  <dc:creator>Brian Moseley</dc:creator>
  <cp:lastModifiedBy>Brian Moseley</cp:lastModifiedBy>
  <cp:revision>1</cp:revision>
  <dcterms:created xsi:type="dcterms:W3CDTF">2024-05-04T17:09:53Z</dcterms:created>
  <dcterms:modified xsi:type="dcterms:W3CDTF">2024-05-04T18:01:17Z</dcterms:modified>
</cp:coreProperties>
</file>