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66" r:id="rId4"/>
    <p:sldId id="270" r:id="rId5"/>
    <p:sldId id="264" r:id="rId6"/>
    <p:sldId id="268" r:id="rId7"/>
    <p:sldId id="262" r:id="rId8"/>
    <p:sldId id="265" r:id="rId9"/>
    <p:sldId id="272" r:id="rId10"/>
    <p:sldId id="271" r:id="rId11"/>
    <p:sldId id="263" r:id="rId12"/>
    <p:sldId id="261" r:id="rId13"/>
    <p:sldId id="260" r:id="rId14"/>
    <p:sldId id="275" r:id="rId15"/>
    <p:sldId id="274" r:id="rId16"/>
    <p:sldId id="259" r:id="rId17"/>
    <p:sldId id="258" r:id="rId18"/>
    <p:sldId id="277" r:id="rId19"/>
    <p:sldId id="278" r:id="rId20"/>
    <p:sldId id="276" r:id="rId21"/>
    <p:sldId id="279" r:id="rId22"/>
    <p:sldId id="280" r:id="rId23"/>
    <p:sldId id="273" r:id="rId24"/>
    <p:sldId id="282" r:id="rId25"/>
    <p:sldId id="281" r:id="rId26"/>
    <p:sldId id="285" r:id="rId27"/>
    <p:sldId id="284" r:id="rId28"/>
    <p:sldId id="283" r:id="rId29"/>
    <p:sldId id="286" r:id="rId30"/>
    <p:sldId id="287" r:id="rId31"/>
    <p:sldId id="28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AB8C86-E557-46E3-AC18-ECEED0A65168}" v="1194" dt="2024-08-24T13:36:56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0120-CDFC-48DE-A6EA-6DEEDD0E436A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6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5BA7-0A17-4D30-9B66-E29324151C73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55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BB1B-D40A-4DB9-B3DE-BAAE675B83CD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17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9FAAF-C467-4C93-8ECD-39AF5A14D498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93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E480-B2BA-4553-A144-61E7F75833ED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682A-6B53-4B08-AE4D-4C5E659103CC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24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F0F6-BEBB-4894-ABB2-75C5CBE0DDB9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775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9E5F-17D9-4A30-9DA3-64E46A6DF111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25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C5F0-3BC3-4718-BCCA-24B5655EC864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0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8BD81-465B-40F2-9A54-9DF3B12AF598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25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3CEF-64EF-4C43-9530-8E9CBFD2CAD1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8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B70A3DFD-A535-46B2-84C1-61DC8B16A904}" type="datetimeFigureOut">
              <a:rPr lang="en-US" dirty="0"/>
              <a:t>8/24/2024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196A61CA-0502-4EE4-9724-96EA822543E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876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0">
          <p15:clr>
            <a:srgbClr val="F26B43"/>
          </p15:clr>
        </p15:guide>
        <p15:guide id="2" pos="3840">
          <p15:clr>
            <a:srgbClr val="F26B43"/>
          </p15:clr>
        </p15:guide>
        <p15:guide id="3" pos="7200">
          <p15:clr>
            <a:srgbClr val="F26B43"/>
          </p15:clr>
        </p15:guide>
        <p15:guide id="4" pos="6720">
          <p15:clr>
            <a:srgbClr val="F26B43"/>
          </p15:clr>
        </p15:guide>
        <p15:guide id="16" pos="480">
          <p15:clr>
            <a:srgbClr val="F26B43"/>
          </p15:clr>
        </p15:guide>
        <p15:guide id="23" orient="horz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Deut%2010.12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1%20Thess%205.23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james/5/14-16#footnote4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Matt%204.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Matt%204.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Matt%204.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holding a sword&#10;&#10;Description automatically generated">
            <a:extLst>
              <a:ext uri="{FF2B5EF4-FFF2-40B4-BE49-F238E27FC236}">
                <a16:creationId xmlns:a16="http://schemas.microsoft.com/office/drawing/2014/main" id="{BCCE0749-548B-6853-1ECC-1AFA544DF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209" y="1029252"/>
            <a:ext cx="4114800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C3EC23-4E07-2436-F2F5-D6147162071D}"/>
              </a:ext>
            </a:extLst>
          </p:cNvPr>
          <p:cNvSpPr txBox="1"/>
          <p:nvPr/>
        </p:nvSpPr>
        <p:spPr>
          <a:xfrm>
            <a:off x="5220532" y="2169063"/>
            <a:ext cx="6270234" cy="35086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/>
              <a:t>Dealing With Specific Diseases: Use Your Weapon to Counter a Fear and Anxiety Attack!</a:t>
            </a:r>
          </a:p>
          <a:p>
            <a:pPr algn="l"/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8AF8C0-AB46-2A5E-4547-8CFA495EE36D}"/>
              </a:ext>
            </a:extLst>
          </p:cNvPr>
          <p:cNvSpPr txBox="1"/>
          <p:nvPr/>
        </p:nvSpPr>
        <p:spPr>
          <a:xfrm>
            <a:off x="5755897" y="4396702"/>
            <a:ext cx="509546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/>
              <a:t>With Bishop Ronald K. Powell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Georgia"/>
              </a:rPr>
              <a:t>2 Timothy 1:7 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9124435" cy="3524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rade Gothic Next Cond"/>
                <a:ea typeface="Source Sans Pro"/>
              </a:rPr>
              <a:t>7 </a:t>
            </a:r>
            <a:r>
              <a:rPr lang="en-US" sz="4000" b="1" dirty="0">
                <a:solidFill>
                  <a:srgbClr val="FFFFFF"/>
                </a:solidFill>
                <a:latin typeface="Trade Gothic Next Cond"/>
              </a:rPr>
              <a:t>For God hath not given us </a:t>
            </a:r>
            <a:r>
              <a:rPr lang="en-US" sz="4000" b="1" dirty="0">
                <a:solidFill>
                  <a:srgbClr val="FFFFFF"/>
                </a:solidFill>
                <a:latin typeface="Trade Gothic Next Cond"/>
                <a:ea typeface="+mn-lt"/>
                <a:cs typeface="+mn-lt"/>
              </a:rPr>
              <a:t>the</a:t>
            </a:r>
            <a:r>
              <a:rPr lang="en-US" sz="4000" b="1" dirty="0">
                <a:solidFill>
                  <a:srgbClr val="FFFFFF"/>
                </a:solidFill>
                <a:latin typeface="Trade Gothic Next Cond"/>
              </a:rPr>
              <a:t> spirit of fear; but </a:t>
            </a:r>
            <a:r>
              <a:rPr lang="en-US" sz="4000" b="1" dirty="0">
                <a:solidFill>
                  <a:srgbClr val="FFFFFF"/>
                </a:solidFill>
                <a:latin typeface="Trade Gothic Next Cond"/>
                <a:ea typeface="+mn-lt"/>
                <a:cs typeface="+mn-lt"/>
              </a:rPr>
              <a:t>of</a:t>
            </a:r>
            <a:r>
              <a:rPr lang="en-US" sz="4000" b="1" dirty="0">
                <a:solidFill>
                  <a:srgbClr val="FFFFFF"/>
                </a:solidFill>
                <a:latin typeface="Trade Gothic Next Cond"/>
              </a:rPr>
              <a:t> power, and of love, and </a:t>
            </a:r>
            <a:r>
              <a:rPr lang="en-US" sz="4000" b="1" dirty="0">
                <a:solidFill>
                  <a:srgbClr val="FFFFFF"/>
                </a:solidFill>
                <a:latin typeface="Trade Gothic Next Cond"/>
                <a:ea typeface="+mn-lt"/>
                <a:cs typeface="+mn-lt"/>
              </a:rPr>
              <a:t>of</a:t>
            </a:r>
            <a:r>
              <a:rPr lang="en-US" sz="4000" b="1" dirty="0">
                <a:solidFill>
                  <a:srgbClr val="FFFFFF"/>
                </a:solidFill>
                <a:latin typeface="Trade Gothic Next Cond"/>
              </a:rPr>
              <a:t> a sound mind. </a:t>
            </a:r>
            <a:endParaRPr lang="en-US" sz="4000" b="1">
              <a:solidFill>
                <a:srgbClr val="FFFFFF"/>
              </a:solidFill>
              <a:latin typeface="Trade Gothic Next Con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587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97989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Georgia"/>
                <a:ea typeface="+mj-lt"/>
                <a:cs typeface="+mj-lt"/>
              </a:rPr>
              <a:t>1 Peter 5:7  </a:t>
            </a:r>
            <a:endParaRPr lang="en-US" sz="4000">
              <a:solidFill>
                <a:srgbClr val="FFFF00"/>
              </a:solidFill>
              <a:latin typeface="Georgi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064300"/>
            <a:ext cx="10452786" cy="37922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latin typeface="Trade Gothic Next Cond"/>
                <a:ea typeface="+mn-lt"/>
                <a:cs typeface="+mn-lt"/>
              </a:rPr>
              <a:t>7 Casting all your care upon him; for </a:t>
            </a:r>
            <a:r>
              <a:rPr lang="en-US" sz="4000" b="1" err="1">
                <a:latin typeface="Trade Gothic Next Cond"/>
                <a:ea typeface="+mn-lt"/>
                <a:cs typeface="+mn-lt"/>
              </a:rPr>
              <a:t>he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 </a:t>
            </a:r>
            <a:r>
              <a:rPr lang="en-US" sz="4000" b="1" err="1">
                <a:latin typeface="Trade Gothic Next Cond"/>
                <a:ea typeface="+mn-lt"/>
                <a:cs typeface="+mn-lt"/>
              </a:rPr>
              <a:t>careth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 for you.</a:t>
            </a:r>
            <a:r>
              <a:rPr lang="en-US" sz="4000" dirty="0">
                <a:latin typeface="Trade Gothic Next Cond"/>
                <a:ea typeface="+mn-lt"/>
                <a:cs typeface="+mn-lt"/>
              </a:rPr>
              <a:t> </a:t>
            </a:r>
            <a:endParaRPr lang="en-US" sz="4000" dirty="0">
              <a:latin typeface="Trade Gothic Next Con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51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30154"/>
            <a:ext cx="8862060" cy="81514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Georgia"/>
                <a:ea typeface="+mj-lt"/>
                <a:cs typeface="+mj-lt"/>
              </a:rPr>
              <a:t>Philippians 4:6–7 </a:t>
            </a:r>
            <a:endParaRPr lang="en-US" sz="400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1240517"/>
            <a:ext cx="10504272" cy="49867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latin typeface="Trade Gothic Next Cond"/>
                <a:ea typeface="+mn-lt"/>
                <a:cs typeface="+mn-lt"/>
              </a:rPr>
              <a:t>6 Be careful for nothing; but in everything by prayer and supplication with thanksgiving let your requests be made known unto God. 7 And the </a:t>
            </a:r>
            <a:r>
              <a:rPr lang="en-US" sz="4000" b="1" u="sng" dirty="0">
                <a:latin typeface="Trade Gothic Next Cond"/>
                <a:ea typeface="+mn-lt"/>
                <a:cs typeface="+mn-lt"/>
              </a:rPr>
              <a:t>peace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 of God, which </a:t>
            </a:r>
            <a:r>
              <a:rPr lang="en-US" sz="4000" b="1" err="1">
                <a:latin typeface="Trade Gothic Next Cond"/>
                <a:ea typeface="+mn-lt"/>
                <a:cs typeface="+mn-lt"/>
              </a:rPr>
              <a:t>passeth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 all understanding, shall keep your hearts and minds through Christ Jesus. </a:t>
            </a:r>
            <a:endParaRPr lang="en-US" sz="4000" b="1" dirty="0">
              <a:latin typeface="Trade Gothic Next Con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489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74316"/>
            <a:ext cx="8862060" cy="81514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Georgia"/>
                <a:ea typeface="+mj-lt"/>
                <a:cs typeface="+mj-lt"/>
              </a:rPr>
              <a:t>John 14:27 </a:t>
            </a:r>
            <a:endParaRPr lang="en-US" sz="4000">
              <a:solidFill>
                <a:srgbClr val="FFFF00"/>
              </a:solidFill>
              <a:latin typeface="Georgi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1539139"/>
            <a:ext cx="9680489" cy="472926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sz="4000" b="1" cap="all" dirty="0">
                <a:latin typeface="Trade Gothic Next Cond"/>
                <a:ea typeface="+mn-lt"/>
                <a:cs typeface="+mn-lt"/>
              </a:rPr>
              <a:t>27 Peace I leave with you, my peace I give unto you: not as the world giveth, give I unto you. Let not your heart be troubled, neither let it be afraid. </a:t>
            </a:r>
            <a:endParaRPr lang="en-US" sz="4000" b="1" dirty="0">
              <a:latin typeface="Trade Gothic Next Cond"/>
            </a:endParaRPr>
          </a:p>
          <a:p>
            <a:pPr marL="0" indent="0">
              <a:buNone/>
            </a:pPr>
            <a:endParaRPr lang="en-US" sz="4000" b="1" u="sng" cap="all" dirty="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84268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Proverbs 29:25 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9062652" cy="3524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ea typeface="+mn-lt"/>
                <a:cs typeface="+mn-lt"/>
              </a:rPr>
              <a:t>25  The </a:t>
            </a:r>
            <a:r>
              <a:rPr lang="en-US" sz="4000" b="1" u="sng" dirty="0">
                <a:ea typeface="+mn-lt"/>
                <a:cs typeface="+mn-lt"/>
              </a:rPr>
              <a:t>fear</a:t>
            </a:r>
            <a:r>
              <a:rPr lang="en-US" sz="4000" b="1" dirty="0">
                <a:ea typeface="+mn-lt"/>
                <a:cs typeface="+mn-lt"/>
              </a:rPr>
              <a:t> of man bringeth a snare: But whoso </a:t>
            </a:r>
            <a:r>
              <a:rPr lang="en-US" sz="4000" b="1" err="1">
                <a:ea typeface="+mn-lt"/>
                <a:cs typeface="+mn-lt"/>
              </a:rPr>
              <a:t>putteth</a:t>
            </a:r>
            <a:r>
              <a:rPr lang="en-US" sz="4000" b="1" dirty="0">
                <a:ea typeface="+mn-lt"/>
                <a:cs typeface="+mn-lt"/>
              </a:rPr>
              <a:t> his </a:t>
            </a:r>
            <a:r>
              <a:rPr lang="en-US" sz="4000" b="1" u="sng" dirty="0">
                <a:ea typeface="+mn-lt"/>
                <a:cs typeface="+mn-lt"/>
              </a:rPr>
              <a:t>trust</a:t>
            </a:r>
            <a:r>
              <a:rPr lang="en-US" sz="4000" b="1" dirty="0">
                <a:ea typeface="+mn-lt"/>
                <a:cs typeface="+mn-lt"/>
              </a:rPr>
              <a:t> in the Lord shall be safe. </a:t>
            </a:r>
            <a:endParaRPr lang="en-US" sz="4000" b="1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64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Hebrews 13:5 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9639300" cy="352448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latin typeface="Trade Gothic Next Cond"/>
                <a:ea typeface="Source Sans Pro"/>
              </a:rPr>
              <a:t>5 </a:t>
            </a:r>
            <a:r>
              <a:rPr lang="en-US" sz="4000" b="1" i="1" dirty="0">
                <a:latin typeface="Trade Gothic Next Cond"/>
              </a:rPr>
              <a:t>Let your</a:t>
            </a:r>
            <a:r>
              <a:rPr lang="en-US" sz="4000" b="1" dirty="0">
                <a:latin typeface="Trade Gothic Next Cond"/>
              </a:rPr>
              <a:t> conversation </a:t>
            </a:r>
            <a:r>
              <a:rPr lang="en-US" sz="4000" b="1" i="1" dirty="0">
                <a:latin typeface="Trade Gothic Next Cond"/>
              </a:rPr>
              <a:t>be</a:t>
            </a:r>
            <a:r>
              <a:rPr lang="en-US" sz="4000" b="1" dirty="0">
                <a:latin typeface="Trade Gothic Next Cond"/>
              </a:rPr>
              <a:t> 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without</a:t>
            </a:r>
            <a:r>
              <a:rPr lang="en-US" sz="4000" b="1" dirty="0">
                <a:latin typeface="Trade Gothic Next Cond"/>
              </a:rPr>
              <a:t> covetousness; </a:t>
            </a:r>
            <a:r>
              <a:rPr lang="en-US" sz="4000" b="1" i="1" dirty="0">
                <a:latin typeface="Trade Gothic Next Cond"/>
              </a:rPr>
              <a:t>and</a:t>
            </a:r>
            <a:r>
              <a:rPr lang="en-US" sz="4000" b="1" dirty="0">
                <a:latin typeface="Trade Gothic Next Cond"/>
              </a:rPr>
              <a:t> </a:t>
            </a:r>
            <a:r>
              <a:rPr lang="en-US" sz="4000" b="1" i="1" dirty="0">
                <a:latin typeface="Trade Gothic Next Cond"/>
                <a:ea typeface="+mn-lt"/>
                <a:cs typeface="+mn-lt"/>
              </a:rPr>
              <a:t>be</a:t>
            </a:r>
            <a:r>
              <a:rPr lang="en-US" sz="4000" b="1" dirty="0">
                <a:latin typeface="Trade Gothic Next Cond"/>
              </a:rPr>
              <a:t> content with such things as ye have: for he hath said, 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I</a:t>
            </a:r>
            <a:r>
              <a:rPr lang="en-US" sz="4000" b="1" dirty="0">
                <a:latin typeface="Trade Gothic Next Cond"/>
              </a:rPr>
              <a:t> will never leave thee, nor forsake thee.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57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Hebrews 13:6 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7909355" cy="3524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ea typeface="+mn-lt"/>
                <a:cs typeface="+mn-lt"/>
              </a:rPr>
              <a:t>6 So that we may boldly say, The Lord is my helper, and I will not fear what man shall do unto me. </a:t>
            </a:r>
            <a:endParaRPr lang="en-US" sz="4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58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Psalm 27:1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9855544" cy="3524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ea typeface="+mn-lt"/>
                <a:cs typeface="+mn-lt"/>
              </a:rPr>
              <a:t>1  The Lord is my light and my salvation; whom shall I fear? </a:t>
            </a:r>
            <a:endParaRPr lang="en-US" sz="4000" b="1"/>
          </a:p>
          <a:p>
            <a:r>
              <a:rPr lang="en-US" sz="4000" b="1" dirty="0">
                <a:ea typeface="+mn-lt"/>
                <a:cs typeface="+mn-lt"/>
              </a:rPr>
              <a:t>The Lord is the strength of my life; of whom shall I be afraid? </a:t>
            </a:r>
            <a:endParaRPr lang="en-US" sz="4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503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13910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Isaiah 41:10</a:t>
            </a:r>
            <a:r>
              <a:rPr lang="en-US" sz="4000" dirty="0">
                <a:solidFill>
                  <a:schemeClr val="accent1"/>
                </a:solidFill>
                <a:ea typeface="+mj-lt"/>
                <a:cs typeface="+mj-lt"/>
              </a:rPr>
              <a:t> 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1714192"/>
            <a:ext cx="9731976" cy="414232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ea typeface="+mn-lt"/>
                <a:cs typeface="+mn-lt"/>
              </a:rPr>
              <a:t>10  Fear thou not; for I am with thee: </a:t>
            </a:r>
            <a:endParaRPr lang="en-US" sz="4000" b="1"/>
          </a:p>
          <a:p>
            <a:r>
              <a:rPr lang="en-US" sz="4000" b="1" dirty="0">
                <a:ea typeface="+mn-lt"/>
                <a:cs typeface="+mn-lt"/>
              </a:rPr>
              <a:t>Be not dismayed; for I am thy God: </a:t>
            </a:r>
            <a:endParaRPr lang="en-US" sz="4000" b="1"/>
          </a:p>
          <a:p>
            <a:r>
              <a:rPr lang="en-US" sz="4000" b="1" dirty="0">
                <a:ea typeface="+mn-lt"/>
                <a:cs typeface="+mn-lt"/>
              </a:rPr>
              <a:t>I will strengthen thee; yea, I will help thee; </a:t>
            </a:r>
            <a:endParaRPr lang="en-US" sz="4000" b="1"/>
          </a:p>
          <a:p>
            <a:r>
              <a:rPr lang="en-US" sz="4000" b="1" dirty="0">
                <a:ea typeface="+mn-lt"/>
                <a:cs typeface="+mn-lt"/>
              </a:rPr>
              <a:t>Yea, I will uphold thee with the right hand of my righteousness. </a:t>
            </a:r>
            <a:endParaRPr lang="en-US" sz="4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195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Joshua 1:9  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9536328" cy="352448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ea typeface="+mn-lt"/>
                <a:cs typeface="+mn-lt"/>
              </a:rPr>
              <a:t>9 Have not I commanded thee? Be </a:t>
            </a:r>
            <a:r>
              <a:rPr lang="en-US" sz="4000" b="1" u="sng" dirty="0">
                <a:ea typeface="+mn-lt"/>
                <a:cs typeface="+mn-lt"/>
              </a:rPr>
              <a:t>strong</a:t>
            </a:r>
            <a:r>
              <a:rPr lang="en-US" sz="4000" b="1" dirty="0">
                <a:ea typeface="+mn-lt"/>
                <a:cs typeface="+mn-lt"/>
              </a:rPr>
              <a:t> and of a </a:t>
            </a:r>
            <a:r>
              <a:rPr lang="en-US" sz="4000" b="1" u="sng" dirty="0">
                <a:ea typeface="+mn-lt"/>
                <a:cs typeface="+mn-lt"/>
              </a:rPr>
              <a:t>good courage</a:t>
            </a:r>
            <a:r>
              <a:rPr lang="en-US" sz="4000" b="1" dirty="0">
                <a:ea typeface="+mn-lt"/>
                <a:cs typeface="+mn-lt"/>
              </a:rPr>
              <a:t>; be not afraid, neither be thou dismayed: for the Lord thy God is with thee whithersoever thou </a:t>
            </a:r>
            <a:r>
              <a:rPr lang="en-US" sz="4000" b="1" err="1">
                <a:ea typeface="+mn-lt"/>
                <a:cs typeface="+mn-lt"/>
              </a:rPr>
              <a:t>goest</a:t>
            </a:r>
            <a:r>
              <a:rPr lang="en-US" sz="4000" b="1" dirty="0">
                <a:ea typeface="+mn-lt"/>
                <a:cs typeface="+mn-lt"/>
              </a:rPr>
              <a:t>. </a:t>
            </a:r>
            <a:endParaRPr lang="en-US" sz="4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9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Georgia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349983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1 John 4:18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8867003" cy="352448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ea typeface="+mn-lt"/>
                <a:cs typeface="+mn-lt"/>
              </a:rPr>
              <a:t>18 There is no fear in love; </a:t>
            </a:r>
            <a:r>
              <a:rPr lang="en-US" sz="4000" b="1" u="sng" dirty="0">
                <a:ea typeface="+mn-lt"/>
                <a:cs typeface="+mn-lt"/>
              </a:rPr>
              <a:t>but perfect love </a:t>
            </a:r>
            <a:r>
              <a:rPr lang="en-US" sz="4000" b="1" u="sng" err="1">
                <a:ea typeface="+mn-lt"/>
                <a:cs typeface="+mn-lt"/>
              </a:rPr>
              <a:t>casteth</a:t>
            </a:r>
            <a:r>
              <a:rPr lang="en-US" sz="4000" b="1" u="sng" dirty="0">
                <a:ea typeface="+mn-lt"/>
                <a:cs typeface="+mn-lt"/>
              </a:rPr>
              <a:t> out fear</a:t>
            </a:r>
            <a:r>
              <a:rPr lang="en-US" sz="4000" b="1" dirty="0">
                <a:ea typeface="+mn-lt"/>
                <a:cs typeface="+mn-lt"/>
              </a:rPr>
              <a:t>: because fear hath torment. He that </a:t>
            </a:r>
            <a:r>
              <a:rPr lang="en-US" sz="4000" b="1" err="1">
                <a:ea typeface="+mn-lt"/>
                <a:cs typeface="+mn-lt"/>
              </a:rPr>
              <a:t>feareth</a:t>
            </a:r>
            <a:r>
              <a:rPr lang="en-US" sz="4000" b="1" dirty="0">
                <a:ea typeface="+mn-lt"/>
                <a:cs typeface="+mn-lt"/>
              </a:rPr>
              <a:t> is not made perfect in love.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27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12021"/>
            <a:ext cx="9052560" cy="641233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Ephesians 3:16–19</a:t>
            </a:r>
            <a:r>
              <a:rPr lang="en-US" sz="4000" dirty="0">
                <a:solidFill>
                  <a:schemeClr val="accent1"/>
                </a:solidFill>
                <a:ea typeface="+mj-lt"/>
                <a:cs typeface="+mj-lt"/>
              </a:rPr>
              <a:t> 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834" y="786863"/>
            <a:ext cx="11427882" cy="506965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b="1" dirty="0">
                <a:latin typeface="Source Sans Pro"/>
                <a:ea typeface="Source Sans Pro"/>
              </a:rPr>
              <a:t>16 </a:t>
            </a:r>
            <a:r>
              <a:rPr lang="en-US" sz="3200" b="1" dirty="0">
                <a:latin typeface="Georgia"/>
              </a:rPr>
              <a:t>That he would grant you, according to </a:t>
            </a:r>
            <a:r>
              <a:rPr lang="en-US" sz="3200" b="1" dirty="0">
                <a:latin typeface="Georgia"/>
                <a:ea typeface="+mn-lt"/>
                <a:cs typeface="+mn-lt"/>
              </a:rPr>
              <a:t>the</a:t>
            </a:r>
            <a:r>
              <a:rPr lang="en-US" sz="3200" b="1" dirty="0">
                <a:latin typeface="Georgia"/>
              </a:rPr>
              <a:t> riches of his glory, </a:t>
            </a:r>
            <a:r>
              <a:rPr lang="en-US" sz="3200" b="1" dirty="0">
                <a:latin typeface="Georgia"/>
                <a:ea typeface="+mn-lt"/>
                <a:cs typeface="+mn-lt"/>
              </a:rPr>
              <a:t>to</a:t>
            </a:r>
            <a:r>
              <a:rPr lang="en-US" sz="3200" b="1" dirty="0">
                <a:latin typeface="Georgia"/>
              </a:rPr>
              <a:t> be strengthened with might by his Spirit in </a:t>
            </a:r>
            <a:r>
              <a:rPr lang="en-US" sz="3200" b="1" dirty="0">
                <a:latin typeface="Georgia"/>
                <a:ea typeface="+mn-lt"/>
                <a:cs typeface="+mn-lt"/>
              </a:rPr>
              <a:t>the</a:t>
            </a:r>
            <a:r>
              <a:rPr lang="en-US" sz="3200" b="1" dirty="0">
                <a:latin typeface="Georgia"/>
              </a:rPr>
              <a:t> inner man; </a:t>
            </a:r>
            <a:r>
              <a:rPr lang="en-US" sz="3200" b="1" dirty="0">
                <a:latin typeface="Source Sans Pro"/>
                <a:ea typeface="Source Sans Pro"/>
              </a:rPr>
              <a:t>17 </a:t>
            </a:r>
            <a:r>
              <a:rPr lang="en-US" sz="3200" b="1" dirty="0">
                <a:latin typeface="Georgia"/>
                <a:ea typeface="+mn-lt"/>
                <a:cs typeface="+mn-lt"/>
              </a:rPr>
              <a:t>That</a:t>
            </a:r>
            <a:r>
              <a:rPr lang="en-US" sz="3200" b="1" dirty="0">
                <a:latin typeface="Georgia"/>
              </a:rPr>
              <a:t> Christ may dwell in your hearts by faith; that ye, </a:t>
            </a:r>
            <a:r>
              <a:rPr lang="en-US" sz="3200" b="1" dirty="0">
                <a:latin typeface="Georgia"/>
                <a:ea typeface="+mn-lt"/>
                <a:cs typeface="+mn-lt"/>
              </a:rPr>
              <a:t>being</a:t>
            </a:r>
            <a:r>
              <a:rPr lang="en-US" sz="3200" b="1" dirty="0">
                <a:latin typeface="Georgia"/>
              </a:rPr>
              <a:t> rooted and </a:t>
            </a:r>
            <a:r>
              <a:rPr lang="en-US" sz="3200" b="1" dirty="0">
                <a:latin typeface="Georgia"/>
                <a:ea typeface="+mn-lt"/>
                <a:cs typeface="+mn-lt"/>
              </a:rPr>
              <a:t>grounded</a:t>
            </a:r>
            <a:r>
              <a:rPr lang="en-US" sz="3200" b="1" dirty="0">
                <a:latin typeface="Georgia"/>
              </a:rPr>
              <a:t> in love, </a:t>
            </a:r>
            <a:r>
              <a:rPr lang="en-US" sz="3200" b="1" dirty="0">
                <a:latin typeface="Source Sans Pro"/>
                <a:ea typeface="Source Sans Pro"/>
              </a:rPr>
              <a:t>18 </a:t>
            </a:r>
            <a:r>
              <a:rPr lang="en-US" sz="3200" b="1" dirty="0">
                <a:latin typeface="Georgia"/>
              </a:rPr>
              <a:t>May be able to </a:t>
            </a:r>
            <a:r>
              <a:rPr lang="en-US" sz="3200" b="1" dirty="0">
                <a:latin typeface="Georgia"/>
                <a:ea typeface="+mn-lt"/>
                <a:cs typeface="+mn-lt"/>
              </a:rPr>
              <a:t>comprehend</a:t>
            </a:r>
            <a:r>
              <a:rPr lang="en-US" sz="3200" b="1" dirty="0">
                <a:latin typeface="Georgia"/>
              </a:rPr>
              <a:t> with all saints what </a:t>
            </a:r>
            <a:r>
              <a:rPr lang="en-US" sz="3200" b="1" i="1" dirty="0">
                <a:latin typeface="Georgia"/>
              </a:rPr>
              <a:t>is</a:t>
            </a:r>
            <a:r>
              <a:rPr lang="en-US" sz="3200" b="1" dirty="0">
                <a:latin typeface="Georgia"/>
              </a:rPr>
              <a:t> the breadth, and length, and </a:t>
            </a:r>
            <a:r>
              <a:rPr lang="en-US" sz="3200" b="1" dirty="0">
                <a:latin typeface="Georgia"/>
                <a:ea typeface="+mn-lt"/>
                <a:cs typeface="+mn-lt"/>
              </a:rPr>
              <a:t>depth</a:t>
            </a:r>
            <a:r>
              <a:rPr lang="en-US" sz="3200" b="1" dirty="0">
                <a:latin typeface="Georgia"/>
              </a:rPr>
              <a:t>, and height; </a:t>
            </a:r>
            <a:r>
              <a:rPr lang="en-US" sz="3200" b="1" dirty="0">
                <a:latin typeface="Source Sans Pro"/>
                <a:ea typeface="Source Sans Pro"/>
              </a:rPr>
              <a:t>19 </a:t>
            </a:r>
            <a:r>
              <a:rPr lang="en-US" sz="3200" b="1" dirty="0">
                <a:latin typeface="Georgia"/>
              </a:rPr>
              <a:t>And to know the love of Christ, </a:t>
            </a:r>
            <a:r>
              <a:rPr lang="en-US" sz="3200" b="1" dirty="0">
                <a:latin typeface="Georgia"/>
                <a:ea typeface="+mn-lt"/>
                <a:cs typeface="+mn-lt"/>
              </a:rPr>
              <a:t>which</a:t>
            </a:r>
            <a:r>
              <a:rPr lang="en-US" sz="3200" b="1" dirty="0">
                <a:latin typeface="Georgia"/>
              </a:rPr>
              <a:t> </a:t>
            </a:r>
            <a:r>
              <a:rPr lang="en-US" sz="3200" b="1" err="1">
                <a:latin typeface="Georgia"/>
              </a:rPr>
              <a:t>passeth</a:t>
            </a:r>
            <a:r>
              <a:rPr lang="en-US" sz="3200" b="1" dirty="0">
                <a:latin typeface="Georgia"/>
              </a:rPr>
              <a:t> knowledge, that </a:t>
            </a:r>
            <a:r>
              <a:rPr lang="en-US" sz="3200" b="1" dirty="0">
                <a:latin typeface="Georgia"/>
                <a:ea typeface="+mn-lt"/>
                <a:cs typeface="+mn-lt"/>
              </a:rPr>
              <a:t>ye</a:t>
            </a:r>
            <a:r>
              <a:rPr lang="en-US" sz="3200" b="1" dirty="0">
                <a:latin typeface="Georgia"/>
              </a:rPr>
              <a:t> might be filled with all </a:t>
            </a:r>
            <a:r>
              <a:rPr lang="en-US" sz="3200" b="1" dirty="0">
                <a:latin typeface="Georgia"/>
                <a:ea typeface="+mn-lt"/>
                <a:cs typeface="+mn-lt"/>
              </a:rPr>
              <a:t>the</a:t>
            </a:r>
            <a:r>
              <a:rPr lang="en-US" sz="3200" b="1" dirty="0">
                <a:latin typeface="Georgia"/>
              </a:rPr>
              <a:t> fulness of God. 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799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2BBE6-9755-326F-96DC-553A4C4DD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rgbClr val="FFFF00"/>
                </a:solidFill>
                <a:ea typeface="+mj-lt"/>
                <a:cs typeface="+mj-lt"/>
              </a:rPr>
              <a:t>Exodus 33:13–14 </a:t>
            </a:r>
            <a:endParaRPr lang="en-US" sz="400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5D719-4FB8-170F-B8D8-339180DC4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1905000"/>
            <a:ext cx="9947517" cy="41910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b="1" dirty="0">
                <a:ea typeface="+mn-lt"/>
                <a:cs typeface="+mn-lt"/>
              </a:rPr>
              <a:t>13 Now therefore, I pray thee, if I have found grace in thy sight, shew me now thy way, that I may know thee, that I may find grace in thy sight: and consider that this nation is thy people. 14 And he said, My presence shall go with thee, and I will give </a:t>
            </a:r>
            <a:r>
              <a:rPr lang="en-US" sz="3600" b="1" dirty="0" err="1">
                <a:ea typeface="+mn-lt"/>
                <a:cs typeface="+mn-lt"/>
              </a:rPr>
              <a:t>thee</a:t>
            </a:r>
            <a:r>
              <a:rPr lang="en-US" sz="3600" b="1" dirty="0">
                <a:ea typeface="+mn-lt"/>
                <a:cs typeface="+mn-lt"/>
              </a:rPr>
              <a:t> rest. </a:t>
            </a:r>
            <a:endParaRPr lang="en-US" sz="3600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D9C6D-8924-CEC6-EDB2-A61F056CA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42D5A-CDC2-445F-92B0-3CAAE67A4D17}" type="datetime1">
              <a:t>8/24/2024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85062-F465-3BF0-1932-FCA1BE4B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3F1C1-4906-84E9-49FB-D4E64DE9D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4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Deuteronomy 10:12  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1827462"/>
            <a:ext cx="9453949" cy="402905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b="1" dirty="0">
                <a:ea typeface="+mn-lt"/>
                <a:cs typeface="+mn-lt"/>
              </a:rPr>
              <a:t>12 And now, Israel, what doth the Lord thy God require of thee, but to </a:t>
            </a:r>
            <a:r>
              <a:rPr lang="en-US" sz="3600" b="1" u="sng" dirty="0">
                <a:ea typeface="+mn-lt"/>
                <a:cs typeface="+mn-lt"/>
              </a:rPr>
              <a:t>fear the Lord</a:t>
            </a:r>
            <a:r>
              <a:rPr lang="en-US" sz="3600" b="1" dirty="0">
                <a:ea typeface="+mn-lt"/>
                <a:cs typeface="+mn-lt"/>
              </a:rPr>
              <a:t> thy God, to </a:t>
            </a:r>
            <a:r>
              <a:rPr lang="en-US" sz="3600" b="1" u="sng" dirty="0">
                <a:ea typeface="+mn-lt"/>
                <a:cs typeface="+mn-lt"/>
              </a:rPr>
              <a:t>walk in all his ways</a:t>
            </a:r>
            <a:r>
              <a:rPr lang="en-US" sz="3600" b="1" dirty="0">
                <a:ea typeface="+mn-lt"/>
                <a:cs typeface="+mn-lt"/>
              </a:rPr>
              <a:t>, and to </a:t>
            </a:r>
            <a:r>
              <a:rPr lang="en-US" sz="3600" b="1" u="sng" dirty="0">
                <a:ea typeface="+mn-lt"/>
                <a:cs typeface="+mn-lt"/>
              </a:rPr>
              <a:t>love him</a:t>
            </a:r>
            <a:r>
              <a:rPr lang="en-US" sz="3600" b="1" dirty="0">
                <a:ea typeface="+mn-lt"/>
                <a:cs typeface="+mn-lt"/>
              </a:rPr>
              <a:t>, and to </a:t>
            </a:r>
            <a:r>
              <a:rPr lang="en-US" sz="3600" b="1" u="sng" dirty="0">
                <a:ea typeface="+mn-lt"/>
                <a:cs typeface="+mn-lt"/>
              </a:rPr>
              <a:t>serve the Lord</a:t>
            </a:r>
            <a:r>
              <a:rPr lang="en-US" sz="3600" b="1" dirty="0">
                <a:ea typeface="+mn-lt"/>
                <a:cs typeface="+mn-lt"/>
              </a:rPr>
              <a:t> thy God </a:t>
            </a:r>
            <a:r>
              <a:rPr lang="en-US" sz="3600" b="1" u="sng" dirty="0">
                <a:ea typeface="+mn-lt"/>
                <a:cs typeface="+mn-lt"/>
              </a:rPr>
              <a:t>with all thy heart</a:t>
            </a:r>
            <a:r>
              <a:rPr lang="en-US" sz="3600" b="1" dirty="0">
                <a:ea typeface="+mn-lt"/>
                <a:cs typeface="+mn-lt"/>
              </a:rPr>
              <a:t> and with </a:t>
            </a:r>
            <a:r>
              <a:rPr lang="en-US" sz="3600" b="1" u="sng" dirty="0">
                <a:ea typeface="+mn-lt"/>
                <a:cs typeface="+mn-lt"/>
              </a:rPr>
              <a:t>all thy soul</a:t>
            </a:r>
            <a:r>
              <a:rPr lang="en-US" sz="3600" b="1" dirty="0">
                <a:ea typeface="+mn-lt"/>
                <a:cs typeface="+mn-lt"/>
              </a:rPr>
              <a:t>, </a:t>
            </a:r>
            <a:endParaRPr lang="en-US" sz="2800" dirty="0"/>
          </a:p>
          <a:p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5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514" y="872937"/>
            <a:ext cx="8965032" cy="105198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Deuteronomy 13:3  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512" y="1920137"/>
            <a:ext cx="9793759" cy="353478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ea typeface="+mn-lt"/>
                <a:cs typeface="+mn-lt"/>
              </a:rPr>
              <a:t>3 Thou shalt not hearken unto the words of that prophet, or that dreamer of dreams: for the Lord your God </a:t>
            </a:r>
            <a:r>
              <a:rPr lang="en-US" sz="4000" b="1" err="1">
                <a:ea typeface="+mn-lt"/>
                <a:cs typeface="+mn-lt"/>
              </a:rPr>
              <a:t>proveth</a:t>
            </a:r>
            <a:r>
              <a:rPr lang="en-US" sz="4000" b="1" dirty="0">
                <a:ea typeface="+mn-lt"/>
                <a:cs typeface="+mn-lt"/>
              </a:rPr>
              <a:t> you, to know whether ye love the Lord your God with all your heart and with all your soul. </a:t>
            </a:r>
            <a:endParaRPr lang="en-US" sz="4000" b="1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40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672982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2 Corinthians 10:5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1548863"/>
            <a:ext cx="9194801" cy="43076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latin typeface="Trade Gothic Next Cond"/>
                <a:ea typeface="Source Sans Pro"/>
              </a:rPr>
              <a:t>5 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Casting</a:t>
            </a:r>
            <a:r>
              <a:rPr lang="en-US" sz="4000" b="1" dirty="0">
                <a:latin typeface="Trade Gothic Next Cond"/>
              </a:rPr>
              <a:t> down imaginations, and 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every</a:t>
            </a:r>
            <a:r>
              <a:rPr lang="en-US" sz="4000" b="1" dirty="0">
                <a:latin typeface="Trade Gothic Next Cond"/>
              </a:rPr>
              <a:t> high thing that </a:t>
            </a:r>
            <a:r>
              <a:rPr lang="en-US" sz="4000" b="1" dirty="0" err="1">
                <a:latin typeface="Trade Gothic Next Cond"/>
              </a:rPr>
              <a:t>exalteth</a:t>
            </a:r>
            <a:r>
              <a:rPr lang="en-US" sz="4000" b="1" dirty="0">
                <a:latin typeface="Trade Gothic Next Cond"/>
              </a:rPr>
              <a:t> itself against the knowledge of God, and bringing into captivity every 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thought</a:t>
            </a:r>
            <a:r>
              <a:rPr lang="en-US" sz="4000" b="1" dirty="0">
                <a:latin typeface="Trade Gothic Next Cond"/>
              </a:rPr>
              <a:t> to 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the</a:t>
            </a:r>
            <a:r>
              <a:rPr lang="en-US" sz="4000" b="1" dirty="0">
                <a:latin typeface="Trade Gothic Next Cond"/>
              </a:rPr>
              <a:t> obedience of Christ; </a:t>
            </a:r>
          </a:p>
          <a:p>
            <a:endParaRPr lang="en-US" sz="4000" dirty="0">
              <a:latin typeface="Trade Gothic Next Cond"/>
            </a:endParaRPr>
          </a:p>
        </p:txBody>
      </p:sp>
    </p:spTree>
    <p:extLst>
      <p:ext uri="{BB962C8B-B14F-4D97-AF65-F5344CB8AC3E}">
        <p14:creationId xmlns:p14="http://schemas.microsoft.com/office/powerpoint/2010/main" val="3186953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DE6A6-5DE7-060A-B80E-13EA8920D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452779"/>
            <a:ext cx="9238434" cy="984559"/>
          </a:xfrm>
        </p:spPr>
        <p:txBody>
          <a:bodyPr/>
          <a:lstStyle/>
          <a:p>
            <a:r>
              <a:rPr lang="en-US" sz="4000" u="sng" dirty="0">
                <a:solidFill>
                  <a:srgbClr val="FFFF00"/>
                </a:solidFill>
                <a:ea typeface="+mj-lt"/>
                <a:cs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Deuteronomy 10:12</a:t>
            </a:r>
            <a:endParaRPr lang="en-US" sz="4000" u="sng">
              <a:solidFill>
                <a:srgbClr val="FFFF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C2ADD-EB1A-9584-AE41-4A0B7821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1439334"/>
            <a:ext cx="9238434" cy="465666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solidFill>
                  <a:srgbClr val="F7F7F7"/>
                </a:solidFill>
                <a:latin typeface="PT Sans"/>
              </a:rPr>
              <a:t>12 And now, Israel, what doth the </a:t>
            </a:r>
            <a:r>
              <a:rPr lang="en-US" sz="4000" b="1" cap="small" dirty="0">
                <a:solidFill>
                  <a:srgbClr val="F7F7F7"/>
                </a:solidFill>
                <a:latin typeface="PT Sans"/>
              </a:rPr>
              <a:t>Lord</a:t>
            </a:r>
            <a:r>
              <a:rPr lang="en-US" sz="4000" b="1" dirty="0">
                <a:solidFill>
                  <a:srgbClr val="F7F7F7"/>
                </a:solidFill>
                <a:latin typeface="PT Sans"/>
              </a:rPr>
              <a:t> thy God require of thee, but to fear the </a:t>
            </a:r>
            <a:r>
              <a:rPr lang="en-US" sz="4000" b="1" cap="small" dirty="0">
                <a:solidFill>
                  <a:srgbClr val="F7F7F7"/>
                </a:solidFill>
                <a:latin typeface="PT Sans"/>
              </a:rPr>
              <a:t>Lord</a:t>
            </a:r>
            <a:r>
              <a:rPr lang="en-US" sz="4000" b="1" dirty="0">
                <a:solidFill>
                  <a:srgbClr val="F7F7F7"/>
                </a:solidFill>
                <a:latin typeface="PT Sans"/>
              </a:rPr>
              <a:t> thy God, to walk in all his ways, and to love him, and to serve the </a:t>
            </a:r>
            <a:r>
              <a:rPr lang="en-US" sz="4000" b="1" cap="small" dirty="0">
                <a:solidFill>
                  <a:srgbClr val="F7F7F7"/>
                </a:solidFill>
                <a:latin typeface="PT Sans"/>
              </a:rPr>
              <a:t>Lord</a:t>
            </a:r>
            <a:r>
              <a:rPr lang="en-US" sz="4000" b="1" dirty="0">
                <a:solidFill>
                  <a:srgbClr val="F7F7F7"/>
                </a:solidFill>
                <a:latin typeface="PT Sans"/>
              </a:rPr>
              <a:t> thy God with all thy heart and with all thy soul,</a:t>
            </a:r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EEAC0-8C31-26F4-1352-A1C069824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A74A7-97D4-470A-926A-FFAE1B12C77D}" type="datetime1">
              <a:t>8/24/2024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920AD-9B38-BFCA-E2DB-5B184820A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B7072-54E3-7998-3F46-1B91032C9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26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BC45-A5F7-84D0-9FFC-2EDA754D8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816" y="368112"/>
            <a:ext cx="9524184" cy="836393"/>
          </a:xfrm>
        </p:spPr>
        <p:txBody>
          <a:bodyPr/>
          <a:lstStyle/>
          <a:p>
            <a:r>
              <a:rPr lang="en-US" sz="4000" dirty="0">
                <a:solidFill>
                  <a:srgbClr val="FFFF00"/>
                </a:solidFill>
                <a:latin typeface="Arial"/>
                <a:cs typeface="Arial"/>
              </a:rPr>
              <a:t>Isaiah 53:5 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193BB-A53C-DC0A-A081-F235C1F0D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50" y="1037167"/>
            <a:ext cx="10349683" cy="505883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200" b="1" dirty="0">
                <a:solidFill>
                  <a:srgbClr val="F7F7F7"/>
                </a:solidFill>
                <a:latin typeface="PT Sans"/>
              </a:rPr>
              <a:t>5  But he </a:t>
            </a:r>
            <a:r>
              <a:rPr lang="en-US" sz="4200" b="1" i="1" dirty="0">
                <a:solidFill>
                  <a:srgbClr val="F7F7F7"/>
                </a:solidFill>
                <a:latin typeface="PT Sans"/>
              </a:rPr>
              <a:t>was</a:t>
            </a:r>
            <a:r>
              <a:rPr lang="en-US" sz="4200" b="1" dirty="0">
                <a:solidFill>
                  <a:srgbClr val="F7F7F7"/>
                </a:solidFill>
                <a:latin typeface="PT Sans"/>
              </a:rPr>
              <a:t> wounded for our transgressions, </a:t>
            </a:r>
            <a:r>
              <a:rPr lang="en-US" sz="4200" b="1" i="1" dirty="0">
                <a:solidFill>
                  <a:srgbClr val="F7F7F7"/>
                </a:solidFill>
                <a:latin typeface="PT Sans"/>
              </a:rPr>
              <a:t>He was</a:t>
            </a:r>
            <a:r>
              <a:rPr lang="en-US" sz="4200" b="1" dirty="0">
                <a:solidFill>
                  <a:srgbClr val="F7F7F7"/>
                </a:solidFill>
                <a:latin typeface="PT Sans"/>
              </a:rPr>
              <a:t> bruised for our iniquities:</a:t>
            </a:r>
            <a:endParaRPr lang="en-US" sz="4200" b="1"/>
          </a:p>
          <a:p>
            <a:r>
              <a:rPr lang="en-US" sz="4200" b="1" dirty="0">
                <a:solidFill>
                  <a:srgbClr val="F7F7F7"/>
                </a:solidFill>
                <a:latin typeface="PT Sans"/>
              </a:rPr>
              <a:t>The chastisement of our peace </a:t>
            </a:r>
            <a:r>
              <a:rPr lang="en-US" sz="4200" b="1" i="1" dirty="0">
                <a:solidFill>
                  <a:srgbClr val="F7F7F7"/>
                </a:solidFill>
                <a:latin typeface="PT Sans"/>
              </a:rPr>
              <a:t>was</a:t>
            </a:r>
            <a:r>
              <a:rPr lang="en-US" sz="4200" b="1" dirty="0">
                <a:solidFill>
                  <a:srgbClr val="F7F7F7"/>
                </a:solidFill>
                <a:latin typeface="PT Sans"/>
              </a:rPr>
              <a:t> upon him; </a:t>
            </a:r>
            <a:r>
              <a:rPr lang="en-US" sz="4200" b="1" u="sng" dirty="0">
                <a:solidFill>
                  <a:srgbClr val="F7F7F7"/>
                </a:solidFill>
                <a:latin typeface="PT Sans"/>
              </a:rPr>
              <a:t>And with his stripes we are healed.</a:t>
            </a:r>
            <a:endParaRPr lang="en-US" sz="4200" b="1" u="sng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AD7F5-9340-3B29-A1F6-1D26E6361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0545-1341-4430-9639-73DD79D32953}" type="datetime1">
              <a:t>8/24/2024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DCAE2-BC0E-5103-B613-DFE2845B9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14477-8101-C813-4F66-B68AC0B97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78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Psalm 103:3</a:t>
            </a:r>
            <a:r>
              <a:rPr lang="en-US" sz="1800" dirty="0">
                <a:solidFill>
                  <a:srgbClr val="FFFF00"/>
                </a:solidFill>
                <a:ea typeface="+mj-lt"/>
                <a:cs typeface="+mj-lt"/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136380"/>
            <a:ext cx="9587814" cy="3524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latin typeface="Source Sans Pro"/>
                <a:ea typeface="Source Sans Pro"/>
              </a:rPr>
              <a:t>3 </a:t>
            </a:r>
            <a:r>
              <a:rPr lang="en-US" sz="4000" dirty="0">
                <a:ea typeface="+mn-lt"/>
                <a:cs typeface="+mn-lt"/>
              </a:rPr>
              <a:t> </a:t>
            </a:r>
            <a:r>
              <a:rPr lang="en-US" sz="4000" dirty="0">
                <a:latin typeface="Georgia"/>
              </a:rPr>
              <a:t>Who </a:t>
            </a:r>
            <a:r>
              <a:rPr lang="en-US" sz="4000" dirty="0" err="1">
                <a:latin typeface="Georgia"/>
                <a:ea typeface="+mn-lt"/>
                <a:cs typeface="+mn-lt"/>
              </a:rPr>
              <a:t>forgiveth</a:t>
            </a:r>
            <a:r>
              <a:rPr lang="en-US" sz="4000" dirty="0">
                <a:latin typeface="Georgia"/>
              </a:rPr>
              <a:t> all thine iniquities;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4000"/>
          </a:p>
          <a:p>
            <a:r>
              <a:rPr lang="en-US" sz="4000" dirty="0">
                <a:latin typeface="Georgia"/>
              </a:rPr>
              <a:t>Who </a:t>
            </a:r>
            <a:r>
              <a:rPr lang="en-US" sz="4000" dirty="0" err="1">
                <a:latin typeface="Georgia"/>
                <a:ea typeface="+mn-lt"/>
                <a:cs typeface="+mn-lt"/>
              </a:rPr>
              <a:t>healeth</a:t>
            </a:r>
            <a:r>
              <a:rPr lang="en-US" sz="4000" dirty="0">
                <a:latin typeface="Georgia"/>
              </a:rPr>
              <a:t> all thy diseases;</a:t>
            </a:r>
            <a:r>
              <a:rPr lang="en-US" sz="4000" dirty="0">
                <a:ea typeface="+mn-lt"/>
                <a:cs typeface="+mn-lt"/>
              </a:rPr>
              <a:t>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84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Source Sans Pro"/>
                <a:ea typeface="Source Sans Pro"/>
              </a:rPr>
              <a:t>1 John 1:9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6972301" cy="3524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latin typeface="Source Sans Pro"/>
                <a:ea typeface="Source Sans Pro"/>
              </a:rPr>
              <a:t>9 </a:t>
            </a:r>
            <a:r>
              <a:rPr lang="en-US" sz="4000" dirty="0">
                <a:latin typeface="Georgia"/>
                <a:ea typeface="Source Sans Pro"/>
              </a:rPr>
              <a:t>If</a:t>
            </a:r>
            <a:r>
              <a:rPr lang="en-US" sz="4000" dirty="0">
                <a:latin typeface="Georgia"/>
              </a:rPr>
              <a:t> we confess our sins, he is </a:t>
            </a:r>
            <a:r>
              <a:rPr lang="en-US" sz="4000" dirty="0">
                <a:latin typeface="Georgia"/>
                <a:ea typeface="Source Sans Pro"/>
              </a:rPr>
              <a:t>faithful</a:t>
            </a:r>
            <a:r>
              <a:rPr lang="en-US" sz="4000" dirty="0">
                <a:latin typeface="Georgia"/>
              </a:rPr>
              <a:t> and just to forgive us </a:t>
            </a:r>
            <a:r>
              <a:rPr lang="en-US" sz="4000" i="1" dirty="0">
                <a:latin typeface="Georgia"/>
              </a:rPr>
              <a:t>our</a:t>
            </a:r>
            <a:r>
              <a:rPr lang="en-US" sz="4000" dirty="0">
                <a:latin typeface="Georgia"/>
              </a:rPr>
              <a:t> sins, and to </a:t>
            </a:r>
            <a:r>
              <a:rPr lang="en-US" sz="4000" dirty="0">
                <a:latin typeface="Georgia"/>
                <a:ea typeface="Source Sans Pro"/>
              </a:rPr>
              <a:t>cleanse</a:t>
            </a:r>
            <a:r>
              <a:rPr lang="en-US" sz="4000" dirty="0">
                <a:latin typeface="Georgia"/>
              </a:rPr>
              <a:t> us from all unrighteousness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306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cap="all" spc="600" baseline="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 Thessalonians 5:23</a:t>
            </a:r>
            <a:endParaRPr lang="en-US" sz="4000" kern="1200" cap="all" spc="600" baseline="0" dirty="0">
              <a:solidFill>
                <a:srgbClr val="FFFFFF"/>
              </a:solidFill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303FA78-84A6-BCB7-B7FD-39404ED32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dirty="0">
                <a:latin typeface="Georgia"/>
              </a:rPr>
              <a:t>And the very God of peace sanctify you wholly; and I pray God your whole spirit and soul and body be preserved blameless unto the coming of our Lord Jesus Christ.</a:t>
            </a:r>
          </a:p>
        </p:txBody>
      </p:sp>
      <p:sp>
        <p:nvSpPr>
          <p:cNvPr id="21" name="Date Placeholder 4">
            <a:extLst>
              <a:ext uri="{FF2B5EF4-FFF2-40B4-BE49-F238E27FC236}">
                <a16:creationId xmlns:a16="http://schemas.microsoft.com/office/drawing/2014/main" id="{37B3C947-B8E8-478D-4E26-9254A9189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71087" y="4891318"/>
            <a:ext cx="2673295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D3EC162-5C14-4184-8000-59D100B85C1E}" type="datetime1">
              <a:rPr lang="en-US"/>
              <a:pPr>
                <a:spcAft>
                  <a:spcPts val="600"/>
                </a:spcAft>
              </a:pPr>
              <a:t>8/24/2024</a:t>
            </a:fld>
            <a:endParaRPr lang="en-US"/>
          </a:p>
        </p:txBody>
      </p:sp>
      <p:sp>
        <p:nvSpPr>
          <p:cNvPr id="23" name="Footer Placeholder 5">
            <a:extLst>
              <a:ext uri="{FF2B5EF4-FFF2-40B4-BE49-F238E27FC236}">
                <a16:creationId xmlns:a16="http://schemas.microsoft.com/office/drawing/2014/main" id="{680C31CD-18F7-5C83-2188-C9C76B06A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73021" y="1609893"/>
            <a:ext cx="2669427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
              </a:t>
            </a:r>
          </a:p>
        </p:txBody>
      </p:sp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9A66EEAB-E29C-5C9D-31E3-411C3E06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2908" y="3219853"/>
            <a:ext cx="629653" cy="42983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96A61CA-0502-4EE4-9724-96EA822543E5}" type="slidenum">
              <a:rPr lang="en-US" dirty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021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37478"/>
            <a:ext cx="8862060" cy="743061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00"/>
                </a:solidFill>
                <a:ea typeface="+mj-lt"/>
                <a:cs typeface="+mj-lt"/>
              </a:rPr>
              <a:t>James 5:14–16</a:t>
            </a:r>
            <a:r>
              <a:rPr lang="en-US" sz="1800" b="0" dirty="0">
                <a:ea typeface="+mj-lt"/>
                <a:cs typeface="+mj-lt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1075760"/>
            <a:ext cx="10669029" cy="478075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b="1" dirty="0">
                <a:latin typeface="Source Sans Pro"/>
                <a:ea typeface="Source Sans Pro"/>
              </a:rPr>
              <a:t>14 </a:t>
            </a:r>
            <a:r>
              <a:rPr lang="en-US" sz="3200" dirty="0">
                <a:latin typeface="Georgia"/>
              </a:rPr>
              <a:t>Is any sick among you? let him call for </a:t>
            </a:r>
            <a:r>
              <a:rPr lang="en-US" sz="3200" dirty="0">
                <a:latin typeface="Georgia"/>
                <a:ea typeface="+mn-lt"/>
                <a:cs typeface="+mn-lt"/>
              </a:rPr>
              <a:t>the</a:t>
            </a:r>
            <a:r>
              <a:rPr lang="en-US" sz="3200" dirty="0">
                <a:latin typeface="Georgia"/>
              </a:rPr>
              <a:t> elders of the church; and let them pray over him, </a:t>
            </a:r>
            <a:r>
              <a:rPr lang="en-US" sz="3200" dirty="0">
                <a:latin typeface="Georgia"/>
                <a:ea typeface="+mn-lt"/>
                <a:cs typeface="+mn-lt"/>
              </a:rPr>
              <a:t>anointing</a:t>
            </a:r>
            <a:r>
              <a:rPr lang="en-US" sz="3200" dirty="0">
                <a:latin typeface="Georgia"/>
              </a:rPr>
              <a:t> him with oil in the name of the Lord: </a:t>
            </a:r>
            <a:r>
              <a:rPr lang="en-US" sz="3200" b="1" dirty="0">
                <a:latin typeface="Source Sans Pro"/>
                <a:ea typeface="Source Sans Pro"/>
              </a:rPr>
              <a:t>15 </a:t>
            </a:r>
            <a:r>
              <a:rPr lang="en-US" sz="3200" dirty="0">
                <a:latin typeface="Georgia"/>
              </a:rPr>
              <a:t>And </a:t>
            </a:r>
            <a:r>
              <a:rPr lang="en-US" sz="3200" dirty="0">
                <a:latin typeface="Georgia"/>
                <a:ea typeface="+mn-lt"/>
                <a:cs typeface="+mn-lt"/>
              </a:rPr>
              <a:t>the</a:t>
            </a:r>
            <a:r>
              <a:rPr lang="en-US" sz="3200" dirty="0">
                <a:latin typeface="Georgia"/>
              </a:rPr>
              <a:t> prayer of faith shall </a:t>
            </a:r>
            <a:r>
              <a:rPr lang="en-US" sz="3200" baseline="30000" dirty="0">
                <a:ea typeface="+mn-lt"/>
                <a:cs typeface="+mn-lt"/>
                <a:hlinkClick r:id="rId2"/>
              </a:rPr>
              <a:t>t</a:t>
            </a:r>
            <a:r>
              <a:rPr lang="en-US" sz="3200" dirty="0">
                <a:latin typeface="Georgia"/>
              </a:rPr>
              <a:t>save the sick, and the Lord shall raise him up; and </a:t>
            </a:r>
            <a:r>
              <a:rPr lang="en-US" sz="3200" dirty="0">
                <a:latin typeface="Georgia"/>
                <a:ea typeface="+mn-lt"/>
                <a:cs typeface="+mn-lt"/>
              </a:rPr>
              <a:t>if</a:t>
            </a:r>
            <a:r>
              <a:rPr lang="en-US" sz="3200" dirty="0">
                <a:latin typeface="Georgia"/>
              </a:rPr>
              <a:t> he have committed sins, they shall be forgiven him. </a:t>
            </a:r>
            <a:r>
              <a:rPr lang="en-US" sz="3200" b="1" dirty="0">
                <a:latin typeface="Source Sans Pro"/>
                <a:ea typeface="Source Sans Pro"/>
              </a:rPr>
              <a:t>16 </a:t>
            </a:r>
            <a:r>
              <a:rPr lang="en-US" sz="3200" dirty="0">
                <a:latin typeface="Georgia"/>
                <a:ea typeface="+mn-lt"/>
                <a:cs typeface="+mn-lt"/>
              </a:rPr>
              <a:t>Confess</a:t>
            </a:r>
            <a:r>
              <a:rPr lang="en-US" sz="3200" dirty="0">
                <a:latin typeface="Georgia"/>
              </a:rPr>
              <a:t> </a:t>
            </a:r>
            <a:r>
              <a:rPr lang="en-US" sz="3200" i="1" dirty="0">
                <a:latin typeface="Georgia"/>
              </a:rPr>
              <a:t>your</a:t>
            </a:r>
            <a:r>
              <a:rPr lang="en-US" sz="3200" dirty="0">
                <a:latin typeface="Georgia"/>
              </a:rPr>
              <a:t> faults one to another, and pray one for another, </a:t>
            </a:r>
            <a:r>
              <a:rPr lang="en-US" sz="3200" dirty="0">
                <a:latin typeface="Georgia"/>
                <a:ea typeface="+mn-lt"/>
                <a:cs typeface="+mn-lt"/>
              </a:rPr>
              <a:t>that</a:t>
            </a:r>
            <a:r>
              <a:rPr lang="en-US" sz="3200" dirty="0">
                <a:latin typeface="Georgia"/>
              </a:rPr>
              <a:t> ye may be healed. </a:t>
            </a:r>
            <a:r>
              <a:rPr lang="en-US" sz="3200" dirty="0">
                <a:latin typeface="Georgia"/>
                <a:ea typeface="+mn-lt"/>
                <a:cs typeface="+mn-lt"/>
              </a:rPr>
              <a:t>The</a:t>
            </a:r>
            <a:r>
              <a:rPr lang="en-US" sz="3200" dirty="0">
                <a:latin typeface="Georgia"/>
              </a:rPr>
              <a:t> effectual </a:t>
            </a:r>
            <a:r>
              <a:rPr lang="en-US" sz="3200" dirty="0">
                <a:latin typeface="Georgia"/>
                <a:ea typeface="+mn-lt"/>
                <a:cs typeface="+mn-lt"/>
              </a:rPr>
              <a:t>fervent</a:t>
            </a:r>
            <a:r>
              <a:rPr lang="en-US" sz="3200" dirty="0">
                <a:latin typeface="Georgia"/>
              </a:rPr>
              <a:t> prayer of a righteous man </a:t>
            </a:r>
            <a:r>
              <a:rPr lang="en-US" sz="3200" err="1">
                <a:latin typeface="Georgia"/>
              </a:rPr>
              <a:t>availeth</a:t>
            </a:r>
            <a:r>
              <a:rPr lang="en-US" sz="3200" dirty="0">
                <a:latin typeface="Georgia"/>
              </a:rPr>
              <a:t> much.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59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00"/>
                </a:solidFill>
                <a:latin typeface="Source Sans Pro"/>
                <a:ea typeface="Source Sans Pro"/>
                <a:cs typeface="+mj-lt"/>
              </a:rPr>
              <a:t>Psalm 34:4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8867003" cy="3524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latin typeface="Source Sans Pro"/>
                <a:ea typeface="Source Sans Pro"/>
              </a:rPr>
              <a:t>4  </a:t>
            </a:r>
            <a:r>
              <a:rPr lang="en-US" sz="4000" dirty="0">
                <a:latin typeface="Georgia"/>
              </a:rPr>
              <a:t>I </a:t>
            </a:r>
            <a:r>
              <a:rPr lang="en-US" sz="4000" dirty="0">
                <a:latin typeface="Georgia"/>
                <a:ea typeface="Source Sans Pro"/>
              </a:rPr>
              <a:t>sought</a:t>
            </a:r>
            <a:r>
              <a:rPr lang="en-US" sz="4000" dirty="0">
                <a:latin typeface="Georgia"/>
              </a:rPr>
              <a:t> the </a:t>
            </a:r>
            <a:r>
              <a:rPr lang="en-US" sz="4000" cap="small" dirty="0">
                <a:latin typeface="Georgia"/>
              </a:rPr>
              <a:t>Lord</a:t>
            </a:r>
            <a:r>
              <a:rPr lang="en-US" sz="4000" dirty="0">
                <a:latin typeface="Georgia"/>
              </a:rPr>
              <a:t>, and he </a:t>
            </a:r>
            <a:r>
              <a:rPr lang="en-US" sz="4000" dirty="0">
                <a:latin typeface="Georgia"/>
                <a:ea typeface="Source Sans Pro"/>
              </a:rPr>
              <a:t>heard</a:t>
            </a:r>
            <a:r>
              <a:rPr lang="en-US" sz="4000" dirty="0">
                <a:latin typeface="Georgia"/>
              </a:rPr>
              <a:t> me, And</a:t>
            </a:r>
            <a:r>
              <a:rPr lang="en-US" sz="4000" dirty="0">
                <a:latin typeface="Georgia"/>
                <a:ea typeface="+mn-lt"/>
                <a:cs typeface="+mn-lt"/>
              </a:rPr>
              <a:t> </a:t>
            </a:r>
            <a:r>
              <a:rPr lang="en-US" sz="4000" dirty="0">
                <a:latin typeface="Georgia"/>
              </a:rPr>
              <a:t>delivered me from all my fears.</a:t>
            </a:r>
            <a:endParaRPr lang="en-US" sz="4000"/>
          </a:p>
          <a:p>
            <a:endParaRPr lang="en-US" sz="4000" b="1" dirty="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01029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431" y="1066040"/>
            <a:ext cx="9238434" cy="85755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00"/>
                </a:solidFill>
                <a:latin typeface="Trade Gothic Next Cond"/>
                <a:ea typeface="Source Sans Pro"/>
              </a:rPr>
              <a:t>Hebrews 4:12</a:t>
            </a:r>
            <a:endParaRPr lang="en-US" sz="4400" b="0" dirty="0">
              <a:solidFill>
                <a:srgbClr val="FFFF00"/>
              </a:solidFill>
              <a:latin typeface="Trade Gothic Next Cond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303FA78-84A6-BCB7-B7FD-39404ED32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latin typeface="Trade Gothic Next Cond"/>
              </a:rPr>
              <a:t>And the very God of peace sanctify you wholly; and I pray God your whole spirit and soul and body be preserved blameless unto the coming of our Lord Jesus Christ.</a:t>
            </a:r>
          </a:p>
        </p:txBody>
      </p:sp>
      <p:sp>
        <p:nvSpPr>
          <p:cNvPr id="21" name="Date Placeholder 4">
            <a:extLst>
              <a:ext uri="{FF2B5EF4-FFF2-40B4-BE49-F238E27FC236}">
                <a16:creationId xmlns:a16="http://schemas.microsoft.com/office/drawing/2014/main" id="{37B3C947-B8E8-478D-4E26-9254A9189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71087" y="4891318"/>
            <a:ext cx="2673295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D3EC162-5C14-4184-8000-59D100B85C1E}" type="datetime1">
              <a:rPr lang="en-US"/>
              <a:pPr>
                <a:spcAft>
                  <a:spcPts val="600"/>
                </a:spcAft>
              </a:pPr>
              <a:t>8/24/2024</a:t>
            </a:fld>
            <a:endParaRPr lang="en-US"/>
          </a:p>
        </p:txBody>
      </p:sp>
      <p:sp>
        <p:nvSpPr>
          <p:cNvPr id="23" name="Footer Placeholder 5">
            <a:extLst>
              <a:ext uri="{FF2B5EF4-FFF2-40B4-BE49-F238E27FC236}">
                <a16:creationId xmlns:a16="http://schemas.microsoft.com/office/drawing/2014/main" id="{680C31CD-18F7-5C83-2188-C9C76B06A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73021" y="1609893"/>
            <a:ext cx="2669427" cy="3651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
              </a:t>
            </a:r>
          </a:p>
        </p:txBody>
      </p:sp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9A66EEAB-E29C-5C9D-31E3-411C3E06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2908" y="3219853"/>
            <a:ext cx="629653" cy="42983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96A61CA-0502-4EE4-9724-96EA822543E5}" type="slidenum">
              <a:rPr lang="en-US" dirty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3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FF00"/>
                </a:solidFill>
                <a:ea typeface="+mj-lt"/>
                <a:cs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Matthew 4:4</a:t>
            </a:r>
            <a:endParaRPr lang="en-US" sz="3600" u="sng">
              <a:solidFill>
                <a:srgbClr val="FFFF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9155327" cy="352448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latin typeface="Trade Gothic Next Cond"/>
                <a:ea typeface="+mn-lt"/>
                <a:cs typeface="+mn-lt"/>
              </a:rPr>
              <a:t>4 But he answered and said, It is written, Man shall not live by bread alone, but by every word that </a:t>
            </a:r>
            <a:r>
              <a:rPr lang="en-US" sz="4000" b="1" err="1">
                <a:latin typeface="Trade Gothic Next Cond"/>
                <a:ea typeface="+mn-lt"/>
                <a:cs typeface="+mn-lt"/>
              </a:rPr>
              <a:t>proceedeth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 out of the mouth of God. </a:t>
            </a:r>
            <a:endParaRPr lang="en-US" sz="4000" b="1">
              <a:latin typeface="Trade Gothic Next Cond"/>
            </a:endParaRPr>
          </a:p>
        </p:txBody>
      </p:sp>
    </p:spTree>
    <p:extLst>
      <p:ext uri="{BB962C8B-B14F-4D97-AF65-F5344CB8AC3E}">
        <p14:creationId xmlns:p14="http://schemas.microsoft.com/office/powerpoint/2010/main" val="348030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FF00"/>
                </a:solidFill>
                <a:latin typeface="Trade Gothic Next Cond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Matthew 4:7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404110"/>
            <a:ext cx="8012328" cy="3524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latin typeface="Trade Gothic Next Cond"/>
                <a:ea typeface="+mn-lt"/>
                <a:cs typeface="+mn-lt"/>
              </a:rPr>
              <a:t>7 Jesus said unto him, It is written again, Thou shalt not tempt the Lord thy God. </a:t>
            </a:r>
            <a:endParaRPr lang="en-US" sz="4000" b="1" dirty="0">
              <a:latin typeface="Trade Gothic Next Cond"/>
            </a:endParaRPr>
          </a:p>
        </p:txBody>
      </p:sp>
    </p:spTree>
    <p:extLst>
      <p:ext uri="{BB962C8B-B14F-4D97-AF65-F5344CB8AC3E}">
        <p14:creationId xmlns:p14="http://schemas.microsoft.com/office/powerpoint/2010/main" val="799250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rmAutofit/>
          </a:bodyPr>
          <a:lstStyle/>
          <a:p>
            <a:r>
              <a:rPr lang="en-US" sz="4000" u="sng" dirty="0">
                <a:solidFill>
                  <a:srgbClr val="FFFF00"/>
                </a:solidFill>
                <a:latin typeface="Georgi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MATTHEW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9958516" cy="352448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latin typeface="Trade Gothic Next Cond"/>
                <a:ea typeface="Source Sans Pro"/>
              </a:rPr>
              <a:t>10 </a:t>
            </a:r>
            <a:r>
              <a:rPr lang="en-US" sz="4000" b="1" dirty="0">
                <a:latin typeface="Trade Gothic Next Cond"/>
              </a:rPr>
              <a:t>Then saith Jesus unto him, Get thee hence, 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Satan</a:t>
            </a:r>
            <a:r>
              <a:rPr lang="en-US" sz="4000" b="1" dirty="0">
                <a:latin typeface="Trade Gothic Next Cond"/>
              </a:rPr>
              <a:t>: for it is written, </a:t>
            </a:r>
            <a:r>
              <a:rPr lang="en-US" sz="4000" b="1" dirty="0">
                <a:latin typeface="Trade Gothic Next Cond"/>
                <a:ea typeface="+mn-lt"/>
                <a:cs typeface="+mn-lt"/>
              </a:rPr>
              <a:t>Thou</a:t>
            </a:r>
            <a:r>
              <a:rPr lang="en-US" sz="4000" b="1" dirty="0">
                <a:latin typeface="Trade Gothic Next Cond"/>
              </a:rPr>
              <a:t> shalt worship the Lord thy God, and him only shalt thou serve.</a:t>
            </a:r>
            <a:endParaRPr lang="en-US" sz="4000" dirty="0">
              <a:latin typeface="Trade Gothic Next Cond"/>
            </a:endParaRPr>
          </a:p>
        </p:txBody>
      </p:sp>
    </p:spTree>
    <p:extLst>
      <p:ext uri="{BB962C8B-B14F-4D97-AF65-F5344CB8AC3E}">
        <p14:creationId xmlns:p14="http://schemas.microsoft.com/office/powerpoint/2010/main" val="714660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7"/>
            <a:ext cx="8862060" cy="1360898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Georgia"/>
                <a:ea typeface="+mj-lt"/>
                <a:cs typeface="+mj-lt"/>
              </a:rPr>
              <a:t>Romans 10:17</a:t>
            </a:r>
            <a:endParaRPr lang="en-US" sz="4000" dirty="0">
              <a:solidFill>
                <a:srgbClr val="FFFF00"/>
              </a:solidFill>
              <a:latin typeface="Georgi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2029"/>
            <a:ext cx="9752569" cy="3524486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n-US" sz="4000" b="1">
                <a:latin typeface="Georgia"/>
                <a:ea typeface="+mn-lt"/>
                <a:cs typeface="+mn-lt"/>
              </a:rPr>
              <a:t>17 So then faith cometh by hearing, and hearing by the word of God. </a:t>
            </a:r>
            <a:endParaRPr lang="en-US" sz="3200" b="1">
              <a:latin typeface="Georg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98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F1B6-6848-0F59-A2DD-DC7BFB84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56694"/>
            <a:ext cx="8862060" cy="92841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Georgia"/>
                <a:ea typeface="+mj-lt"/>
                <a:cs typeface="+mj-lt"/>
              </a:rPr>
              <a:t>Matthew 16:19 </a:t>
            </a:r>
            <a:r>
              <a:rPr lang="en-US" sz="4000" b="0" dirty="0">
                <a:solidFill>
                  <a:schemeClr val="accent1"/>
                </a:solidFill>
                <a:latin typeface="Georgia"/>
                <a:ea typeface="+mj-lt"/>
                <a:cs typeface="+mj-lt"/>
              </a:rPr>
              <a:t> </a:t>
            </a:r>
            <a:endParaRPr lang="en-US" sz="3200" dirty="0">
              <a:solidFill>
                <a:schemeClr val="accent1"/>
              </a:solidFill>
              <a:latin typeface="Georgi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8626-A011-B776-D515-49BC48C5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1899543"/>
            <a:ext cx="9989408" cy="428648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b="1" dirty="0">
                <a:latin typeface="Trade Gothic Next Cond"/>
                <a:ea typeface="+mn-lt"/>
                <a:cs typeface="+mn-lt"/>
              </a:rPr>
              <a:t>19 And I will give unto thee the keys of the kingdom of heaven: and whatsoever thou shalt bind on earth shall be bound in heaven: and whatsoever thou shalt loose on earth shall be loosed in heaven.</a:t>
            </a:r>
            <a:r>
              <a:rPr lang="en-US" sz="3600" b="1" dirty="0">
                <a:latin typeface="Georgia"/>
                <a:ea typeface="+mn-lt"/>
                <a:cs typeface="+mn-lt"/>
              </a:rPr>
              <a:t> </a:t>
            </a:r>
            <a:endParaRPr lang="en-US" sz="2800" b="1" dirty="0">
              <a:latin typeface="Georg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03169"/>
      </p:ext>
    </p:extLst>
  </p:cSld>
  <p:clrMapOvr>
    <a:masterClrMapping/>
  </p:clrMapOvr>
</p:sld>
</file>

<file path=ppt/theme/theme1.xml><?xml version="1.0" encoding="utf-8"?>
<a:theme xmlns:a="http://schemas.openxmlformats.org/drawingml/2006/main" name="PortalVTI">
  <a:themeElements>
    <a:clrScheme name="PortalVTI">
      <a:dk1>
        <a:sysClr val="windowText" lastClr="000000"/>
      </a:dk1>
      <a:lt1>
        <a:sysClr val="window" lastClr="FFFFFF"/>
      </a:lt1>
      <a:dk2>
        <a:srgbClr val="051618"/>
      </a:dk2>
      <a:lt2>
        <a:srgbClr val="E8E8DF"/>
      </a:lt2>
      <a:accent1>
        <a:srgbClr val="2D714C"/>
      </a:accent1>
      <a:accent2>
        <a:srgbClr val="1F7985"/>
      </a:accent2>
      <a:accent3>
        <a:srgbClr val="0D6756"/>
      </a:accent3>
      <a:accent4>
        <a:srgbClr val="40945E"/>
      </a:accent4>
      <a:accent5>
        <a:srgbClr val="389896"/>
      </a:accent5>
      <a:accent6>
        <a:srgbClr val="64924A"/>
      </a:accent6>
      <a:hlink>
        <a:srgbClr val="1F855C"/>
      </a:hlink>
      <a:folHlink>
        <a:srgbClr val="227390"/>
      </a:folHlink>
    </a:clrScheme>
    <a:fontScheme name="PortalVTI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Portal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E3A4BB4D-5227-4A6D-99D3-DBAB0FE4C68F}" vid="{BE515EFD-5A7A-4BFE-BE06-A21DB8499C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PortalVTI</vt:lpstr>
      <vt:lpstr>PowerPoint Presentation</vt:lpstr>
      <vt:lpstr>Introduction</vt:lpstr>
      <vt:lpstr>1 Thessalonians 5:23</vt:lpstr>
      <vt:lpstr>Hebrews 4:12</vt:lpstr>
      <vt:lpstr>Matthew 4:4</vt:lpstr>
      <vt:lpstr>Matthew 4:7</vt:lpstr>
      <vt:lpstr>MATTHEW 4:10</vt:lpstr>
      <vt:lpstr>Romans 10:17</vt:lpstr>
      <vt:lpstr>Matthew 16:19  </vt:lpstr>
      <vt:lpstr>2 Timothy 1:7  </vt:lpstr>
      <vt:lpstr>1 Peter 5:7  </vt:lpstr>
      <vt:lpstr>Philippians 4:6–7 </vt:lpstr>
      <vt:lpstr>John 14:27 </vt:lpstr>
      <vt:lpstr>Proverbs 29:25 </vt:lpstr>
      <vt:lpstr>Hebrews 13:5 </vt:lpstr>
      <vt:lpstr>Hebrews 13:6 </vt:lpstr>
      <vt:lpstr>Psalm 27:1</vt:lpstr>
      <vt:lpstr>Isaiah 41:10 </vt:lpstr>
      <vt:lpstr>Joshua 1:9  </vt:lpstr>
      <vt:lpstr>1 John 4:18</vt:lpstr>
      <vt:lpstr>Ephesians 3:16–19 </vt:lpstr>
      <vt:lpstr>Exodus 33:13–14 </vt:lpstr>
      <vt:lpstr>Deuteronomy 10:12   </vt:lpstr>
      <vt:lpstr>Deuteronomy 13:3  </vt:lpstr>
      <vt:lpstr>2 Corinthians 10:5 </vt:lpstr>
      <vt:lpstr>Deuteronomy 10:12</vt:lpstr>
      <vt:lpstr>Isaiah 53:5 </vt:lpstr>
      <vt:lpstr>Psalm 103:3 </vt:lpstr>
      <vt:lpstr>1 John 1:9</vt:lpstr>
      <vt:lpstr>James 5:14–16 </vt:lpstr>
      <vt:lpstr>Psalm 34:4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679</cp:revision>
  <dcterms:created xsi:type="dcterms:W3CDTF">2024-08-23T20:25:05Z</dcterms:created>
  <dcterms:modified xsi:type="dcterms:W3CDTF">2024-08-24T13:37:21Z</dcterms:modified>
</cp:coreProperties>
</file>