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228EE-9C1E-409A-B6DE-01358981E0BC}" v="79" dt="2024-09-13T19:15:4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855" y="3197207"/>
            <a:ext cx="9033831" cy="2736466"/>
          </a:xfrm>
        </p:spPr>
        <p:txBody>
          <a:bodyPr/>
          <a:lstStyle/>
          <a:p>
            <a:br>
              <a:rPr lang="en-US" sz="3600" b="1" dirty="0">
                <a:solidFill>
                  <a:srgbClr val="F0B410"/>
                </a:solidFill>
                <a:latin typeface="PT Serif"/>
              </a:rPr>
            </a:br>
            <a:br>
              <a:rPr lang="en-US" sz="3600" b="1" dirty="0">
                <a:latin typeface="PT Serif"/>
              </a:rPr>
            </a:br>
            <a:r>
              <a:rPr lang="en-US" sz="3600" b="1" dirty="0">
                <a:solidFill>
                  <a:srgbClr val="F0B410"/>
                </a:solidFill>
                <a:latin typeface="PT Serif"/>
              </a:rPr>
              <a:t>“Accountability: A Journey of Growth and Grace”</a:t>
            </a:r>
            <a:endParaRPr lang="en-US" sz="3600" dirty="0"/>
          </a:p>
          <a:p>
            <a:r>
              <a:rPr lang="en-US" sz="3600" b="1" i="1" dirty="0">
                <a:solidFill>
                  <a:srgbClr val="F0B410"/>
                </a:solidFill>
                <a:latin typeface="PT Serif"/>
              </a:rPr>
              <a:t>With Bishop Ronald K. Powell</a:t>
            </a:r>
            <a:endParaRPr lang="en-US" sz="3600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9F1CCCC-B8FE-0F41-3BBE-AC976388C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3477" y="3888152"/>
            <a:ext cx="8768522" cy="24960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EEEEEE"/>
                </a:solidFill>
                <a:latin typeface="Arial"/>
                <a:ea typeface="Arial"/>
                <a:cs typeface="Arial"/>
              </a:rPr>
              <a:t>Hebrews 10:24–25 (KJV 1900)</a:t>
            </a:r>
          </a:p>
          <a:p>
            <a:r>
              <a:rPr lang="en-US" sz="2800" b="1" dirty="0">
                <a:solidFill>
                  <a:srgbClr val="F7F7F7"/>
                </a:solidFill>
                <a:latin typeface="PT Sans"/>
                <a:ea typeface="PT Sans"/>
                <a:cs typeface="PT Sans"/>
              </a:rPr>
              <a:t>24 And let us consider one another to provoke unto love and to good works: 25 Not forsaking the assembling of ourselves together, as the manner of some </a:t>
            </a:r>
            <a:r>
              <a:rPr lang="en-US" sz="2800" b="1" i="1" dirty="0">
                <a:solidFill>
                  <a:srgbClr val="F7F7F7"/>
                </a:solidFill>
                <a:latin typeface="PT Sans"/>
                <a:ea typeface="PT Sans"/>
                <a:cs typeface="PT Sans"/>
              </a:rPr>
              <a:t>is</a:t>
            </a:r>
            <a:r>
              <a:rPr lang="en-US" sz="2800" b="1" dirty="0">
                <a:solidFill>
                  <a:srgbClr val="F7F7F7"/>
                </a:solidFill>
                <a:latin typeface="PT Sans"/>
                <a:ea typeface="PT Sans"/>
                <a:cs typeface="PT Sans"/>
              </a:rPr>
              <a:t>; but exhorting </a:t>
            </a:r>
            <a:r>
              <a:rPr lang="en-US" sz="2800" b="1" i="1" dirty="0">
                <a:solidFill>
                  <a:srgbClr val="F7F7F7"/>
                </a:solidFill>
                <a:latin typeface="PT Sans"/>
                <a:ea typeface="PT Sans"/>
                <a:cs typeface="PT Sans"/>
              </a:rPr>
              <a:t>one another</a:t>
            </a:r>
            <a:r>
              <a:rPr lang="en-US" sz="2800" b="1" dirty="0">
                <a:solidFill>
                  <a:srgbClr val="F7F7F7"/>
                </a:solidFill>
                <a:latin typeface="PT Sans"/>
                <a:ea typeface="PT Sans"/>
                <a:cs typeface="PT Sans"/>
              </a:rPr>
              <a:t>: and so much the more, as ye see the day approaching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“Accountability: A Journey of Growth and Grace” With Bishop Ronald K. Powell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45</cp:revision>
  <dcterms:created xsi:type="dcterms:W3CDTF">2024-09-13T19:03:14Z</dcterms:created>
  <dcterms:modified xsi:type="dcterms:W3CDTF">2024-09-13T19:17:27Z</dcterms:modified>
</cp:coreProperties>
</file>