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717B23-FC1F-41D6-A837-51DADDD3E655}" v="162" dt="2024-10-22T21:21:20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Tuesday, October 22,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834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Tuesday, October 22,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Tuesday, October 22,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6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Tuesday, October 22,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Tuesday, October 22,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3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Tuesday, October 22,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1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Tuesday, October 22,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2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Tuesday, October 22,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242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Tuesday, October 22,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6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Tuesday, October 22,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4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Tuesday, October 22,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4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Tuesday, October 22,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0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15" r:id="rId6"/>
    <p:sldLayoutId id="2147483711" r:id="rId7"/>
    <p:sldLayoutId id="2147483712" r:id="rId8"/>
    <p:sldLayoutId id="2147483713" r:id="rId9"/>
    <p:sldLayoutId id="2147483714" r:id="rId10"/>
    <p:sldLayoutId id="214748371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" name="Rectangle 10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55" descr="Hand reaching out to sun">
            <a:extLst>
              <a:ext uri="{FF2B5EF4-FFF2-40B4-BE49-F238E27FC236}">
                <a16:creationId xmlns:a16="http://schemas.microsoft.com/office/drawing/2014/main" id="{E5DE4DB3-235E-9770-E005-8FB293571B2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392" r="5907" b="9092"/>
          <a:stretch/>
        </p:blipFill>
        <p:spPr>
          <a:xfrm>
            <a:off x="-3" y="1"/>
            <a:ext cx="2028" cy="6858000"/>
          </a:xfrm>
          <a:custGeom>
            <a:avLst/>
            <a:gdLst/>
            <a:ahLst/>
            <a:cxnLst/>
            <a:rect l="l" t="t" r="r" b="b"/>
            <a:pathLst>
              <a:path w="8073212" h="6858000">
                <a:moveTo>
                  <a:pt x="0" y="0"/>
                </a:moveTo>
                <a:lnTo>
                  <a:pt x="8073212" y="0"/>
                </a:lnTo>
                <a:lnTo>
                  <a:pt x="807321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1" name="Rectangle 110">
            <a:extLst>
              <a:ext uri="{FF2B5EF4-FFF2-40B4-BE49-F238E27FC236}">
                <a16:creationId xmlns:a16="http://schemas.microsoft.com/office/drawing/2014/main" id="{E49CA12F-6E27-4C54-88C4-EE6CE7C47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2"/>
            <a:ext cx="12192000" cy="4857751"/>
          </a:xfrm>
          <a:prstGeom prst="rect">
            <a:avLst/>
          </a:prstGeom>
          <a:gradFill flip="none" rotWithShape="1">
            <a:gsLst>
              <a:gs pos="70000">
                <a:schemeClr val="bg2">
                  <a:alpha val="60000"/>
                </a:schemeClr>
              </a:gs>
              <a:gs pos="26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337" y="549275"/>
            <a:ext cx="10998532" cy="984885"/>
          </a:xfrm>
        </p:spPr>
        <p:txBody>
          <a:bodyPr wrap="square" anchor="ctr">
            <a:normAutofit fontScale="90000"/>
          </a:bodyPr>
          <a:lstStyle/>
          <a:p>
            <a:pPr algn="ctr">
              <a:lnSpc>
                <a:spcPct val="90000"/>
              </a:lnSpc>
            </a:pPr>
            <a:br>
              <a:rPr lang="en-US" sz="1600" b="1" i="1" dirty="0">
                <a:latin typeface="Lucida Calligraphy"/>
                <a:ea typeface="+mj-lt"/>
                <a:cs typeface="+mj-lt"/>
              </a:rPr>
            </a:br>
            <a:r>
              <a:rPr lang="en-US" sz="3600" b="1" i="1" dirty="0">
                <a:latin typeface="Lucida Calligraphy"/>
                <a:ea typeface="+mj-lt"/>
                <a:cs typeface="+mj-lt"/>
              </a:rPr>
              <a:t>The Eternal Hope:</a:t>
            </a:r>
            <a:br>
              <a:rPr lang="en-US" sz="3600" i="1" dirty="0">
                <a:latin typeface="Lucida Calligraphy"/>
                <a:ea typeface="+mj-lt"/>
                <a:cs typeface="+mj-lt"/>
              </a:rPr>
            </a:br>
            <a:r>
              <a:rPr lang="en-US" sz="3600" i="1" dirty="0">
                <a:latin typeface="Lucida Calligraphy"/>
                <a:ea typeface="+mj-lt"/>
                <a:cs typeface="+mj-lt"/>
              </a:rPr>
              <a:t>- </a:t>
            </a:r>
            <a:br>
              <a:rPr lang="en-US" sz="3600" i="1" dirty="0">
                <a:latin typeface="Lucida Calligraphy"/>
                <a:ea typeface="+mj-lt"/>
                <a:cs typeface="+mj-lt"/>
              </a:rPr>
            </a:br>
            <a:r>
              <a:rPr lang="en-US" sz="3600" b="1" i="1" dirty="0">
                <a:latin typeface="Lucida Calligraphy"/>
                <a:ea typeface="+mj-lt"/>
                <a:cs typeface="+mj-lt"/>
              </a:rPr>
              <a:t>A Biblical Exploration of Eternity</a:t>
            </a:r>
            <a:endParaRPr lang="en-US" sz="3600" b="1" i="1">
              <a:latin typeface="Lucida Calligraphy"/>
            </a:endParaRPr>
          </a:p>
          <a:p>
            <a:pPr>
              <a:lnSpc>
                <a:spcPct val="90000"/>
              </a:lnSpc>
            </a:pPr>
            <a:endParaRPr lang="en-US" sz="160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337EA23-6703-4C96-9EEB-A408CBDD6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Lucida Calligraphy</vt:lpstr>
      <vt:lpstr>3DFloatVTI</vt:lpstr>
      <vt:lpstr> The Eternal Hope: -  A Biblical Exploration of Eternity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Ronald</dc:creator>
  <cp:lastModifiedBy>Ronald Powell</cp:lastModifiedBy>
  <cp:revision>130</cp:revision>
  <dcterms:created xsi:type="dcterms:W3CDTF">2024-10-22T20:34:50Z</dcterms:created>
  <dcterms:modified xsi:type="dcterms:W3CDTF">2024-10-22T21:34:03Z</dcterms:modified>
</cp:coreProperties>
</file>