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456"/>
    <a:srgbClr val="C2B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D1084-BC11-4524-8598-942192548FB9}" v="19" dt="2024-12-10T18:33:38.182"/>
    <p1510:client id="{C8B48EDF-2720-4DEC-91D0-620C78279833}" v="82" dt="2024-12-10T18:25:37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0120-CDFC-48DE-A6EA-6DEEDD0E436A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3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5BA7-0A17-4D30-9B66-E29324151C73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7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BB1B-D40A-4DB9-B3DE-BAAE675B83CD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0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FAAF-C467-4C93-8ECD-39AF5A14D498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6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480-B2BA-4553-A144-61E7F75833ED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6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682A-6B53-4B08-AE4D-4C5E659103CC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5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F0F6-BEBB-4894-ABB2-75C5CBE0DDB9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1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9E5F-17D9-4A30-9DA3-64E46A6DF111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3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C5F0-3BC3-4718-BCCA-24B5655EC864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D81-465B-40F2-9A54-9DF3B12AF598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7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3CEF-64EF-4C43-9530-8E9CBFD2CAD1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2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B70A3DFD-A535-46B2-84C1-61DC8B16A904}" type="datetimeFigureOut">
              <a:rPr lang="en-US" dirty="0"/>
              <a:t>12/10/2024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98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0">
          <p15:clr>
            <a:srgbClr val="F26B43"/>
          </p15:clr>
        </p15:guide>
        <p15:guide id="2" pos="3840">
          <p15:clr>
            <a:srgbClr val="F26B43"/>
          </p15:clr>
        </p15:guide>
        <p15:guide id="3" pos="7200">
          <p15:clr>
            <a:srgbClr val="F26B43"/>
          </p15:clr>
        </p15:guide>
        <p15:guide id="4" pos="6720">
          <p15:clr>
            <a:srgbClr val="F26B43"/>
          </p15:clr>
        </p15:guide>
        <p15:guide id="16" pos="480">
          <p15:clr>
            <a:srgbClr val="F26B43"/>
          </p15:clr>
        </p15:guide>
        <p15:guide id="23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7964" y="1799771"/>
            <a:ext cx="3373063" cy="1848491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700" i="1">
                <a:ea typeface="+mj-lt"/>
                <a:cs typeface="+mj-lt"/>
              </a:rPr>
              <a:t>Breaking Free from the Chains of Guilt</a:t>
            </a:r>
            <a:endParaRPr lang="en-US" sz="3700" i="1"/>
          </a:p>
        </p:txBody>
      </p:sp>
      <p:pic>
        <p:nvPicPr>
          <p:cNvPr id="7" name="Picture 6" descr="A blue and gold logo&#10;&#10;Description automatically generated">
            <a:extLst>
              <a:ext uri="{FF2B5EF4-FFF2-40B4-BE49-F238E27FC236}">
                <a16:creationId xmlns:a16="http://schemas.microsoft.com/office/drawing/2014/main" id="{6BC02897-8056-A376-209C-EB347CC889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486" r="-33" b="324"/>
          <a:stretch/>
        </p:blipFill>
        <p:spPr>
          <a:xfrm>
            <a:off x="20" y="-1069777"/>
            <a:ext cx="12195977" cy="757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PortalVTI">
      <a:dk1>
        <a:sysClr val="windowText" lastClr="000000"/>
      </a:dk1>
      <a:lt1>
        <a:sysClr val="window" lastClr="FFFFFF"/>
      </a:lt1>
      <a:dk2>
        <a:srgbClr val="051618"/>
      </a:dk2>
      <a:lt2>
        <a:srgbClr val="E8E8DF"/>
      </a:lt2>
      <a:accent1>
        <a:srgbClr val="2D714C"/>
      </a:accent1>
      <a:accent2>
        <a:srgbClr val="1F7985"/>
      </a:accent2>
      <a:accent3>
        <a:srgbClr val="0D6756"/>
      </a:accent3>
      <a:accent4>
        <a:srgbClr val="40945E"/>
      </a:accent4>
      <a:accent5>
        <a:srgbClr val="389896"/>
      </a:accent5>
      <a:accent6>
        <a:srgbClr val="64924A"/>
      </a:accent6>
      <a:hlink>
        <a:srgbClr val="1F855C"/>
      </a:hlink>
      <a:folHlink>
        <a:srgbClr val="227390"/>
      </a:folHlink>
    </a:clrScheme>
    <a:fontScheme name="PortalVTI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Portal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E3A4BB4D-5227-4A6D-99D3-DBAB0FE4C68F}" vid="{BE515EFD-5A7A-4BFE-BE06-A21DB8499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PortalVTI</vt:lpstr>
      <vt:lpstr>Breaking Free from the Chains of Guilt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108</cp:revision>
  <dcterms:created xsi:type="dcterms:W3CDTF">2024-12-10T17:25:52Z</dcterms:created>
  <dcterms:modified xsi:type="dcterms:W3CDTF">2024-12-10T18:36:29Z</dcterms:modified>
</cp:coreProperties>
</file>