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F2D99-43DC-4A89-9DFC-934B054CEDE2}" v="40" dt="2025-01-16T17:31:47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0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1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44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09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3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2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21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63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09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4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7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904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and person sitting on a bench under a tree&#10;&#10;Description automatically generated">
            <a:extLst>
              <a:ext uri="{FF2B5EF4-FFF2-40B4-BE49-F238E27FC236}">
                <a16:creationId xmlns:a16="http://schemas.microsoft.com/office/drawing/2014/main" id="{5F253F15-A7CF-CF88-4F45-2FE16342357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2734" b="19342"/>
          <a:stretch/>
        </p:blipFill>
        <p:spPr>
          <a:xfrm>
            <a:off x="20" y="10"/>
            <a:ext cx="12191979" cy="5745181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556" y="5746071"/>
            <a:ext cx="7015499" cy="852260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sz="3600" u="sng" dirty="0"/>
              <a:t>Today's Message:</a:t>
            </a:r>
            <a:br>
              <a:rPr lang="en-US" sz="3600" dirty="0"/>
            </a:br>
            <a:r>
              <a:rPr lang="en-US" sz="3600" b="1" dirty="0"/>
              <a:t>"A Love That Will Last"</a:t>
            </a:r>
          </a:p>
        </p:txBody>
      </p:sp>
      <p:pic>
        <p:nvPicPr>
          <p:cNvPr id="5" name="Picture 4" descr="A blue and gold logo with a black background&#10;&#10;Description automatically generated">
            <a:extLst>
              <a:ext uri="{FF2B5EF4-FFF2-40B4-BE49-F238E27FC236}">
                <a16:creationId xmlns:a16="http://schemas.microsoft.com/office/drawing/2014/main" id="{9F3DB271-7BCC-25C9-8A82-AA6B256D6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968248"/>
            <a:ext cx="6096000" cy="388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Today's Message: "A Love That Will Last"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28</cp:revision>
  <dcterms:created xsi:type="dcterms:W3CDTF">2025-01-16T17:25:57Z</dcterms:created>
  <dcterms:modified xsi:type="dcterms:W3CDTF">2025-01-16T17:33:16Z</dcterms:modified>
</cp:coreProperties>
</file>